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7" r:id="rId2"/>
    <p:sldId id="314" r:id="rId3"/>
    <p:sldId id="280" r:id="rId4"/>
    <p:sldId id="262" r:id="rId5"/>
    <p:sldId id="263" r:id="rId6"/>
    <p:sldId id="264" r:id="rId7"/>
    <p:sldId id="269" r:id="rId8"/>
    <p:sldId id="313" r:id="rId9"/>
    <p:sldId id="266" r:id="rId10"/>
    <p:sldId id="273" r:id="rId11"/>
    <p:sldId id="265" r:id="rId12"/>
    <p:sldId id="275" r:id="rId13"/>
    <p:sldId id="274" r:id="rId14"/>
    <p:sldId id="277" r:id="rId15"/>
    <p:sldId id="287" r:id="rId16"/>
    <p:sldId id="289" r:id="rId17"/>
    <p:sldId id="295" r:id="rId18"/>
    <p:sldId id="293" r:id="rId19"/>
    <p:sldId id="292" r:id="rId20"/>
    <p:sldId id="290" r:id="rId21"/>
    <p:sldId id="296" r:id="rId22"/>
    <p:sldId id="307" r:id="rId23"/>
    <p:sldId id="297" r:id="rId24"/>
    <p:sldId id="298" r:id="rId25"/>
    <p:sldId id="299" r:id="rId26"/>
    <p:sldId id="300" r:id="rId27"/>
    <p:sldId id="301" r:id="rId28"/>
    <p:sldId id="302" r:id="rId29"/>
    <p:sldId id="303" r:id="rId30"/>
    <p:sldId id="304" r:id="rId31"/>
    <p:sldId id="305" r:id="rId32"/>
    <p:sldId id="306" r:id="rId33"/>
    <p:sldId id="308" r:id="rId34"/>
    <p:sldId id="309" r:id="rId35"/>
    <p:sldId id="312" r:id="rId36"/>
    <p:sldId id="310" r:id="rId37"/>
    <p:sldId id="311" r:id="rId38"/>
    <p:sldId id="279" r:id="rId39"/>
  </p:sldIdLst>
  <p:sldSz cx="12192000" cy="6858000"/>
  <p:notesSz cx="6858000" cy="9144000"/>
  <p:custDataLst>
    <p:tags r:id="rId4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2F9137-B564-A844-8BB2-6867146BAB07}" v="574" dt="2024-04-29T15:43:45.8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19"/>
    <p:restoredTop sz="94844"/>
  </p:normalViewPr>
  <p:slideViewPr>
    <p:cSldViewPr snapToGrid="0">
      <p:cViewPr varScale="1">
        <p:scale>
          <a:sx n="83" d="100"/>
          <a:sy n="83" d="100"/>
        </p:scale>
        <p:origin x="224"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SND (Shyam Sundar)" userId="b0050576-2e05-4cd8-a905-f6ed2a3d4977" providerId="ADAL" clId="{2A2F9137-B564-A844-8BB2-6867146BAB07}"/>
    <pc:docChg chg="undo custSel addSld delSld modSld">
      <pc:chgData name="USND (Shyam Sundar)" userId="b0050576-2e05-4cd8-a905-f6ed2a3d4977" providerId="ADAL" clId="{2A2F9137-B564-A844-8BB2-6867146BAB07}" dt="2024-04-29T15:43:45.821" v="333" actId="18331"/>
      <pc:docMkLst>
        <pc:docMk/>
      </pc:docMkLst>
      <pc:sldChg chg="modSp">
        <pc:chgData name="USND (Shyam Sundar)" userId="b0050576-2e05-4cd8-a905-f6ed2a3d4977" providerId="ADAL" clId="{2A2F9137-B564-A844-8BB2-6867146BAB07}" dt="2024-04-29T15:43:45.821" v="333" actId="18331"/>
        <pc:sldMkLst>
          <pc:docMk/>
          <pc:sldMk cId="450511176" sldId="262"/>
        </pc:sldMkLst>
        <pc:picChg chg="mod">
          <ac:chgData name="USND (Shyam Sundar)" userId="b0050576-2e05-4cd8-a905-f6ed2a3d4977" providerId="ADAL" clId="{2A2F9137-B564-A844-8BB2-6867146BAB07}" dt="2024-04-29T15:43:45.821" v="333" actId="18331"/>
          <ac:picMkLst>
            <pc:docMk/>
            <pc:sldMk cId="450511176" sldId="262"/>
            <ac:picMk id="5" creationId="{BC33B35A-75A7-F112-9F87-D93517A3BB2B}"/>
          </ac:picMkLst>
        </pc:picChg>
      </pc:sldChg>
      <pc:sldChg chg="modSp del mod">
        <pc:chgData name="USND (Shyam Sundar)" userId="b0050576-2e05-4cd8-a905-f6ed2a3d4977" providerId="ADAL" clId="{2A2F9137-B564-A844-8BB2-6867146BAB07}" dt="2024-04-23T10:05:54.232" v="15" actId="2696"/>
        <pc:sldMkLst>
          <pc:docMk/>
          <pc:sldMk cId="4136799070" sldId="272"/>
        </pc:sldMkLst>
        <pc:spChg chg="mod">
          <ac:chgData name="USND (Shyam Sundar)" userId="b0050576-2e05-4cd8-a905-f6ed2a3d4977" providerId="ADAL" clId="{2A2F9137-B564-A844-8BB2-6867146BAB07}" dt="2024-04-23T10:05:49.652" v="14" actId="27636"/>
          <ac:spMkLst>
            <pc:docMk/>
            <pc:sldMk cId="4136799070" sldId="272"/>
            <ac:spMk id="4" creationId="{98FD5E2A-014E-C5A7-2816-B9DD042F9259}"/>
          </ac:spMkLst>
        </pc:spChg>
      </pc:sldChg>
      <pc:sldChg chg="addSp modSp new mod modAnim">
        <pc:chgData name="USND (Shyam Sundar)" userId="b0050576-2e05-4cd8-a905-f6ed2a3d4977" providerId="ADAL" clId="{2A2F9137-B564-A844-8BB2-6867146BAB07}" dt="2024-04-14T16:00:15.854" v="7" actId="1076"/>
        <pc:sldMkLst>
          <pc:docMk/>
          <pc:sldMk cId="2090036869" sldId="312"/>
        </pc:sldMkLst>
        <pc:picChg chg="add mod">
          <ac:chgData name="USND (Shyam Sundar)" userId="b0050576-2e05-4cd8-a905-f6ed2a3d4977" providerId="ADAL" clId="{2A2F9137-B564-A844-8BB2-6867146BAB07}" dt="2024-04-14T16:00:15.854" v="7" actId="1076"/>
          <ac:picMkLst>
            <pc:docMk/>
            <pc:sldMk cId="2090036869" sldId="312"/>
            <ac:picMk id="2" creationId="{BEABA892-A1CE-FC18-6742-0C31485CB871}"/>
          </ac:picMkLst>
        </pc:picChg>
      </pc:sldChg>
      <pc:sldChg chg="delSp modSp add mod setBg delDesignElem">
        <pc:chgData name="USND (Shyam Sundar)" userId="b0050576-2e05-4cd8-a905-f6ed2a3d4977" providerId="ADAL" clId="{2A2F9137-B564-A844-8BB2-6867146BAB07}" dt="2024-04-23T10:06:03.570" v="18" actId="123"/>
        <pc:sldMkLst>
          <pc:docMk/>
          <pc:sldMk cId="2008144133" sldId="313"/>
        </pc:sldMkLst>
        <pc:spChg chg="mod">
          <ac:chgData name="USND (Shyam Sundar)" userId="b0050576-2e05-4cd8-a905-f6ed2a3d4977" providerId="ADAL" clId="{2A2F9137-B564-A844-8BB2-6867146BAB07}" dt="2024-04-23T10:06:03.570" v="18" actId="123"/>
          <ac:spMkLst>
            <pc:docMk/>
            <pc:sldMk cId="2008144133" sldId="313"/>
            <ac:spMk id="4" creationId="{98FD5E2A-014E-C5A7-2816-B9DD042F9259}"/>
          </ac:spMkLst>
        </pc:spChg>
        <pc:spChg chg="del">
          <ac:chgData name="USND (Shyam Sundar)" userId="b0050576-2e05-4cd8-a905-f6ed2a3d4977" providerId="ADAL" clId="{2A2F9137-B564-A844-8BB2-6867146BAB07}" dt="2024-04-23T10:04:30.639" v="9"/>
          <ac:spMkLst>
            <pc:docMk/>
            <pc:sldMk cId="2008144133" sldId="313"/>
            <ac:spMk id="12" creationId="{744CAA32-F237-419C-A2DD-43C28D920D3C}"/>
          </ac:spMkLst>
        </pc:spChg>
        <pc:cxnChg chg="del">
          <ac:chgData name="USND (Shyam Sundar)" userId="b0050576-2e05-4cd8-a905-f6ed2a3d4977" providerId="ADAL" clId="{2A2F9137-B564-A844-8BB2-6867146BAB07}" dt="2024-04-23T10:04:30.639" v="9"/>
          <ac:cxnSpMkLst>
            <pc:docMk/>
            <pc:sldMk cId="2008144133" sldId="313"/>
            <ac:cxnSpMk id="10" creationId="{F209B62C-3402-4623-9A7C-AA048B56F8C3}"/>
          </ac:cxnSpMkLst>
        </pc:cxnChg>
        <pc:cxnChg chg="del">
          <ac:chgData name="USND (Shyam Sundar)" userId="b0050576-2e05-4cd8-a905-f6ed2a3d4977" providerId="ADAL" clId="{2A2F9137-B564-A844-8BB2-6867146BAB07}" dt="2024-04-23T10:04:30.639" v="9"/>
          <ac:cxnSpMkLst>
            <pc:docMk/>
            <pc:sldMk cId="2008144133" sldId="313"/>
            <ac:cxnSpMk id="14" creationId="{08052531-D50B-3899-B150-D05525F4F2BC}"/>
          </ac:cxnSpMkLst>
        </pc:cxnChg>
      </pc:sldChg>
      <pc:sldChg chg="delSp modSp add del mod setBg delDesignElem">
        <pc:chgData name="USND (Shyam Sundar)" userId="b0050576-2e05-4cd8-a905-f6ed2a3d4977" providerId="ADAL" clId="{2A2F9137-B564-A844-8BB2-6867146BAB07}" dt="2024-04-23T10:11:00.649" v="44" actId="2696"/>
        <pc:sldMkLst>
          <pc:docMk/>
          <pc:sldMk cId="975907462" sldId="314"/>
        </pc:sldMkLst>
        <pc:spChg chg="mod">
          <ac:chgData name="USND (Shyam Sundar)" userId="b0050576-2e05-4cd8-a905-f6ed2a3d4977" providerId="ADAL" clId="{2A2F9137-B564-A844-8BB2-6867146BAB07}" dt="2024-04-23T10:10:46.673" v="43" actId="20577"/>
          <ac:spMkLst>
            <pc:docMk/>
            <pc:sldMk cId="975907462" sldId="314"/>
            <ac:spMk id="3" creationId="{01FAB7DF-8FDE-09DC-50B4-E6714AB770AE}"/>
          </ac:spMkLst>
        </pc:spChg>
        <pc:spChg chg="del">
          <ac:chgData name="USND (Shyam Sundar)" userId="b0050576-2e05-4cd8-a905-f6ed2a3d4977" providerId="ADAL" clId="{2A2F9137-B564-A844-8BB2-6867146BAB07}" dt="2024-04-23T10:09:08.329" v="20"/>
          <ac:spMkLst>
            <pc:docMk/>
            <pc:sldMk cId="975907462" sldId="314"/>
            <ac:spMk id="15" creationId="{45D37F4E-DDB4-456B-97E0-9937730A039F}"/>
          </ac:spMkLst>
        </pc:spChg>
        <pc:spChg chg="del">
          <ac:chgData name="USND (Shyam Sundar)" userId="b0050576-2e05-4cd8-a905-f6ed2a3d4977" providerId="ADAL" clId="{2A2F9137-B564-A844-8BB2-6867146BAB07}" dt="2024-04-23T10:09:08.329" v="20"/>
          <ac:spMkLst>
            <pc:docMk/>
            <pc:sldMk cId="975907462" sldId="314"/>
            <ac:spMk id="17" creationId="{B2DD41CD-8F47-4F56-AD12-4E2FF7696987}"/>
          </ac:spMkLst>
        </pc:spChg>
      </pc:sldChg>
      <pc:sldChg chg="addSp delSp modSp new mod setBg">
        <pc:chgData name="USND (Shyam Sundar)" userId="b0050576-2e05-4cd8-a905-f6ed2a3d4977" providerId="ADAL" clId="{2A2F9137-B564-A844-8BB2-6867146BAB07}" dt="2024-04-27T06:18:57.896" v="332" actId="113"/>
        <pc:sldMkLst>
          <pc:docMk/>
          <pc:sldMk cId="3029295586" sldId="314"/>
        </pc:sldMkLst>
        <pc:spChg chg="add mod ord">
          <ac:chgData name="USND (Shyam Sundar)" userId="b0050576-2e05-4cd8-a905-f6ed2a3d4977" providerId="ADAL" clId="{2A2F9137-B564-A844-8BB2-6867146BAB07}" dt="2024-04-27T06:18:57.896" v="332" actId="113"/>
          <ac:spMkLst>
            <pc:docMk/>
            <pc:sldMk cId="3029295586" sldId="314"/>
            <ac:spMk id="2" creationId="{F554B33D-4C41-AFF5-B0A0-28D077F5BDCE}"/>
          </ac:spMkLst>
        </pc:spChg>
        <pc:spChg chg="add del">
          <ac:chgData name="USND (Shyam Sundar)" userId="b0050576-2e05-4cd8-a905-f6ed2a3d4977" providerId="ADAL" clId="{2A2F9137-B564-A844-8BB2-6867146BAB07}" dt="2024-04-27T05:26:39.007" v="328" actId="26606"/>
          <ac:spMkLst>
            <pc:docMk/>
            <pc:sldMk cId="3029295586" sldId="314"/>
            <ac:spMk id="9" creationId="{C0763A76-9F1C-4FC5-82B7-DD475DA461B2}"/>
          </ac:spMkLst>
        </pc:spChg>
        <pc:spChg chg="add del">
          <ac:chgData name="USND (Shyam Sundar)" userId="b0050576-2e05-4cd8-a905-f6ed2a3d4977" providerId="ADAL" clId="{2A2F9137-B564-A844-8BB2-6867146BAB07}" dt="2024-04-27T05:26:39.007" v="328" actId="26606"/>
          <ac:spMkLst>
            <pc:docMk/>
            <pc:sldMk cId="3029295586" sldId="314"/>
            <ac:spMk id="11" creationId="{E81BF4F6-F2CF-4984-9D14-D6966D92F99F}"/>
          </ac:spMkLst>
        </pc:spChg>
        <pc:spChg chg="add del">
          <ac:chgData name="USND (Shyam Sundar)" userId="b0050576-2e05-4cd8-a905-f6ed2a3d4977" providerId="ADAL" clId="{2A2F9137-B564-A844-8BB2-6867146BAB07}" dt="2024-04-27T05:26:18.791" v="319" actId="26606"/>
          <ac:spMkLst>
            <pc:docMk/>
            <pc:sldMk cId="3029295586" sldId="314"/>
            <ac:spMk id="16" creationId="{3ECBE1F1-D69B-4AFA-ABD5-8E41720EF6DE}"/>
          </ac:spMkLst>
        </pc:spChg>
        <pc:spChg chg="add del">
          <ac:chgData name="USND (Shyam Sundar)" userId="b0050576-2e05-4cd8-a905-f6ed2a3d4977" providerId="ADAL" clId="{2A2F9137-B564-A844-8BB2-6867146BAB07}" dt="2024-04-27T05:26:18.791" v="319" actId="26606"/>
          <ac:spMkLst>
            <pc:docMk/>
            <pc:sldMk cId="3029295586" sldId="314"/>
            <ac:spMk id="18" creationId="{603A6265-E10C-4B85-9C20-E75FCAF9CC63}"/>
          </ac:spMkLst>
        </pc:spChg>
        <pc:spChg chg="add del">
          <ac:chgData name="USND (Shyam Sundar)" userId="b0050576-2e05-4cd8-a905-f6ed2a3d4977" providerId="ADAL" clId="{2A2F9137-B564-A844-8BB2-6867146BAB07}" dt="2024-04-27T05:26:22.488" v="321" actId="26606"/>
          <ac:spMkLst>
            <pc:docMk/>
            <pc:sldMk cId="3029295586" sldId="314"/>
            <ac:spMk id="20" creationId="{C0763A76-9F1C-4FC5-82B7-DD475DA461B2}"/>
          </ac:spMkLst>
        </pc:spChg>
        <pc:spChg chg="add del">
          <ac:chgData name="USND (Shyam Sundar)" userId="b0050576-2e05-4cd8-a905-f6ed2a3d4977" providerId="ADAL" clId="{2A2F9137-B564-A844-8BB2-6867146BAB07}" dt="2024-04-27T05:26:22.488" v="321" actId="26606"/>
          <ac:spMkLst>
            <pc:docMk/>
            <pc:sldMk cId="3029295586" sldId="314"/>
            <ac:spMk id="21" creationId="{E81BF4F6-F2CF-4984-9D14-D6966D92F99F}"/>
          </ac:spMkLst>
        </pc:spChg>
        <pc:spChg chg="add del">
          <ac:chgData name="USND (Shyam Sundar)" userId="b0050576-2e05-4cd8-a905-f6ed2a3d4977" providerId="ADAL" clId="{2A2F9137-B564-A844-8BB2-6867146BAB07}" dt="2024-04-27T05:26:25.786" v="323" actId="26606"/>
          <ac:spMkLst>
            <pc:docMk/>
            <pc:sldMk cId="3029295586" sldId="314"/>
            <ac:spMk id="23" creationId="{F13C74B1-5B17-4795-BED0-7140497B445A}"/>
          </ac:spMkLst>
        </pc:spChg>
        <pc:spChg chg="add del">
          <ac:chgData name="USND (Shyam Sundar)" userId="b0050576-2e05-4cd8-a905-f6ed2a3d4977" providerId="ADAL" clId="{2A2F9137-B564-A844-8BB2-6867146BAB07}" dt="2024-04-27T05:26:25.786" v="323" actId="26606"/>
          <ac:spMkLst>
            <pc:docMk/>
            <pc:sldMk cId="3029295586" sldId="314"/>
            <ac:spMk id="24" creationId="{D4974D33-8DC5-464E-8C6D-BE58F0669C17}"/>
          </ac:spMkLst>
        </pc:spChg>
        <pc:spChg chg="add del">
          <ac:chgData name="USND (Shyam Sundar)" userId="b0050576-2e05-4cd8-a905-f6ed2a3d4977" providerId="ADAL" clId="{2A2F9137-B564-A844-8BB2-6867146BAB07}" dt="2024-04-27T05:26:34.125" v="325" actId="26606"/>
          <ac:spMkLst>
            <pc:docMk/>
            <pc:sldMk cId="3029295586" sldId="314"/>
            <ac:spMk id="26" creationId="{9F7D5CDA-D291-4307-BF55-1381FED29634}"/>
          </ac:spMkLst>
        </pc:spChg>
        <pc:spChg chg="add del">
          <ac:chgData name="USND (Shyam Sundar)" userId="b0050576-2e05-4cd8-a905-f6ed2a3d4977" providerId="ADAL" clId="{2A2F9137-B564-A844-8BB2-6867146BAB07}" dt="2024-04-27T05:26:34.125" v="325" actId="26606"/>
          <ac:spMkLst>
            <pc:docMk/>
            <pc:sldMk cId="3029295586" sldId="314"/>
            <ac:spMk id="27" creationId="{59B296B9-C5A5-4E4F-9B60-C907B5F1466C}"/>
          </ac:spMkLst>
        </pc:spChg>
        <pc:spChg chg="add del">
          <ac:chgData name="USND (Shyam Sundar)" userId="b0050576-2e05-4cd8-a905-f6ed2a3d4977" providerId="ADAL" clId="{2A2F9137-B564-A844-8BB2-6867146BAB07}" dt="2024-04-27T05:26:34.125" v="325" actId="26606"/>
          <ac:spMkLst>
            <pc:docMk/>
            <pc:sldMk cId="3029295586" sldId="314"/>
            <ac:spMk id="28" creationId="{D0300FD3-5AF1-6305-15FA-9078072672E2}"/>
          </ac:spMkLst>
        </pc:spChg>
        <pc:spChg chg="add del">
          <ac:chgData name="USND (Shyam Sundar)" userId="b0050576-2e05-4cd8-a905-f6ed2a3d4977" providerId="ADAL" clId="{2A2F9137-B564-A844-8BB2-6867146BAB07}" dt="2024-04-27T05:26:38.998" v="327" actId="26606"/>
          <ac:spMkLst>
            <pc:docMk/>
            <pc:sldMk cId="3029295586" sldId="314"/>
            <ac:spMk id="30" creationId="{3ECBE1F1-D69B-4AFA-ABD5-8E41720EF6DE}"/>
          </ac:spMkLst>
        </pc:spChg>
        <pc:spChg chg="add del">
          <ac:chgData name="USND (Shyam Sundar)" userId="b0050576-2e05-4cd8-a905-f6ed2a3d4977" providerId="ADAL" clId="{2A2F9137-B564-A844-8BB2-6867146BAB07}" dt="2024-04-27T05:26:38.998" v="327" actId="26606"/>
          <ac:spMkLst>
            <pc:docMk/>
            <pc:sldMk cId="3029295586" sldId="314"/>
            <ac:spMk id="31" creationId="{603A6265-E10C-4B85-9C20-E75FCAF9CC63}"/>
          </ac:spMkLst>
        </pc:spChg>
        <pc:spChg chg="add">
          <ac:chgData name="USND (Shyam Sundar)" userId="b0050576-2e05-4cd8-a905-f6ed2a3d4977" providerId="ADAL" clId="{2A2F9137-B564-A844-8BB2-6867146BAB07}" dt="2024-04-27T05:26:39.007" v="328" actId="26606"/>
          <ac:spMkLst>
            <pc:docMk/>
            <pc:sldMk cId="3029295586" sldId="314"/>
            <ac:spMk id="33" creationId="{C0763A76-9F1C-4FC5-82B7-DD475DA461B2}"/>
          </ac:spMkLst>
        </pc:spChg>
        <pc:spChg chg="add">
          <ac:chgData name="USND (Shyam Sundar)" userId="b0050576-2e05-4cd8-a905-f6ed2a3d4977" providerId="ADAL" clId="{2A2F9137-B564-A844-8BB2-6867146BAB07}" dt="2024-04-27T05:26:39.007" v="328" actId="26606"/>
          <ac:spMkLst>
            <pc:docMk/>
            <pc:sldMk cId="3029295586" sldId="314"/>
            <ac:spMk id="34" creationId="{E81BF4F6-F2CF-4984-9D14-D6966D92F99F}"/>
          </ac:spMkLst>
        </pc:spChg>
        <pc:picChg chg="add mod">
          <ac:chgData name="USND (Shyam Sundar)" userId="b0050576-2e05-4cd8-a905-f6ed2a3d4977" providerId="ADAL" clId="{2A2F9137-B564-A844-8BB2-6867146BAB07}" dt="2024-04-27T05:26:38.998" v="327" actId="26606"/>
          <ac:picMkLst>
            <pc:docMk/>
            <pc:sldMk cId="3029295586" sldId="314"/>
            <ac:picMk id="4" creationId="{2993ECB8-3A0B-25F4-4782-84B55D3F03A9}"/>
          </ac:picMkLst>
        </pc:picChg>
      </pc:sldChg>
      <pc:sldChg chg="new del">
        <pc:chgData name="USND (Shyam Sundar)" userId="b0050576-2e05-4cd8-a905-f6ed2a3d4977" providerId="ADAL" clId="{2A2F9137-B564-A844-8BB2-6867146BAB07}" dt="2024-04-27T05:21:44.793" v="47" actId="2696"/>
        <pc:sldMkLst>
          <pc:docMk/>
          <pc:sldMk cId="3717104086" sldId="3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7D9DD7-52A8-4582-8D44-1054944D244F}" type="doc">
      <dgm:prSet loTypeId="urn:microsoft.com/office/officeart/2005/8/layout/vProcess5" loCatId="process" qsTypeId="urn:microsoft.com/office/officeart/2005/8/quickstyle/simple2" qsCatId="simple" csTypeId="urn:microsoft.com/office/officeart/2005/8/colors/accent0_3" csCatId="mainScheme" phldr="1"/>
      <dgm:spPr/>
      <dgm:t>
        <a:bodyPr/>
        <a:lstStyle/>
        <a:p>
          <a:endParaRPr lang="en-US"/>
        </a:p>
      </dgm:t>
    </dgm:pt>
    <dgm:pt modelId="{28B1281F-BFEF-4889-95DD-DBB35D6E356E}">
      <dgm:prSet/>
      <dgm:spPr/>
      <dgm:t>
        <a:bodyPr/>
        <a:lstStyle/>
        <a:p>
          <a:r>
            <a:rPr lang="en-IN" dirty="0"/>
            <a:t>What is Conditional Access</a:t>
          </a:r>
          <a:endParaRPr lang="en-US" dirty="0"/>
        </a:p>
      </dgm:t>
    </dgm:pt>
    <dgm:pt modelId="{3B5C1FBB-D2B5-4DF6-9145-BED3CCD9A312}" type="parTrans" cxnId="{2842F920-3A0D-42FB-9D52-2D763DB060A5}">
      <dgm:prSet/>
      <dgm:spPr/>
      <dgm:t>
        <a:bodyPr/>
        <a:lstStyle/>
        <a:p>
          <a:endParaRPr lang="en-US"/>
        </a:p>
      </dgm:t>
    </dgm:pt>
    <dgm:pt modelId="{8C3D0453-7558-4D65-8BA4-FCE378361702}" type="sibTrans" cxnId="{2842F920-3A0D-42FB-9D52-2D763DB060A5}">
      <dgm:prSet/>
      <dgm:spPr/>
      <dgm:t>
        <a:bodyPr/>
        <a:lstStyle/>
        <a:p>
          <a:endParaRPr lang="en-US"/>
        </a:p>
      </dgm:t>
    </dgm:pt>
    <dgm:pt modelId="{8F8CBDFF-6AFC-413F-B8D9-70E3B5B549ED}">
      <dgm:prSet/>
      <dgm:spPr/>
      <dgm:t>
        <a:bodyPr/>
        <a:lstStyle/>
        <a:p>
          <a:r>
            <a:rPr lang="en-IN" dirty="0"/>
            <a:t>Why to Migrate</a:t>
          </a:r>
          <a:endParaRPr lang="en-US" dirty="0"/>
        </a:p>
      </dgm:t>
    </dgm:pt>
    <dgm:pt modelId="{39CE34EB-AA75-4456-96FA-32BEB92EF338}" type="parTrans" cxnId="{4D9216CE-A6F7-4336-BBAB-DCB43812246B}">
      <dgm:prSet/>
      <dgm:spPr/>
      <dgm:t>
        <a:bodyPr/>
        <a:lstStyle/>
        <a:p>
          <a:endParaRPr lang="en-US"/>
        </a:p>
      </dgm:t>
    </dgm:pt>
    <dgm:pt modelId="{5D6ECB21-52CA-466C-B4F8-6B08F759E9A5}" type="sibTrans" cxnId="{4D9216CE-A6F7-4336-BBAB-DCB43812246B}">
      <dgm:prSet/>
      <dgm:spPr/>
      <dgm:t>
        <a:bodyPr/>
        <a:lstStyle/>
        <a:p>
          <a:endParaRPr lang="en-US"/>
        </a:p>
      </dgm:t>
    </dgm:pt>
    <dgm:pt modelId="{4B9FBAD6-ECC7-450B-94E7-D85EE881AB2E}">
      <dgm:prSet/>
      <dgm:spPr/>
      <dgm:t>
        <a:bodyPr/>
        <a:lstStyle/>
        <a:p>
          <a:r>
            <a:rPr lang="en-IN" dirty="0"/>
            <a:t>How to Migrate</a:t>
          </a:r>
          <a:endParaRPr lang="en-US" dirty="0"/>
        </a:p>
      </dgm:t>
    </dgm:pt>
    <dgm:pt modelId="{566E06C1-7445-4F58-BB72-E9D02FBE434D}" type="parTrans" cxnId="{A66E9C03-3353-420D-AE1F-595D854555BB}">
      <dgm:prSet/>
      <dgm:spPr/>
      <dgm:t>
        <a:bodyPr/>
        <a:lstStyle/>
        <a:p>
          <a:endParaRPr lang="en-US"/>
        </a:p>
      </dgm:t>
    </dgm:pt>
    <dgm:pt modelId="{B5F4DC2D-D70E-4B28-99E4-61F40CF27278}" type="sibTrans" cxnId="{A66E9C03-3353-420D-AE1F-595D854555BB}">
      <dgm:prSet/>
      <dgm:spPr/>
      <dgm:t>
        <a:bodyPr/>
        <a:lstStyle/>
        <a:p>
          <a:endParaRPr lang="en-US"/>
        </a:p>
      </dgm:t>
    </dgm:pt>
    <dgm:pt modelId="{DC8F5203-5C64-462D-9771-8699A35D1F09}">
      <dgm:prSet/>
      <dgm:spPr/>
      <dgm:t>
        <a:bodyPr/>
        <a:lstStyle/>
        <a:p>
          <a:r>
            <a:rPr lang="en-IN" dirty="0"/>
            <a:t>Verify the Migration</a:t>
          </a:r>
          <a:endParaRPr lang="en-US" dirty="0"/>
        </a:p>
      </dgm:t>
    </dgm:pt>
    <dgm:pt modelId="{8A58FFC7-A2DA-4B8F-BE12-7C383E49C6D7}" type="parTrans" cxnId="{58B9B2F8-5596-4DFD-ABCB-17E84E7993C9}">
      <dgm:prSet/>
      <dgm:spPr/>
      <dgm:t>
        <a:bodyPr/>
        <a:lstStyle/>
        <a:p>
          <a:endParaRPr lang="en-US"/>
        </a:p>
      </dgm:t>
    </dgm:pt>
    <dgm:pt modelId="{4320017F-5039-4DDD-A2C1-AA0034D6377F}" type="sibTrans" cxnId="{58B9B2F8-5596-4DFD-ABCB-17E84E7993C9}">
      <dgm:prSet/>
      <dgm:spPr/>
      <dgm:t>
        <a:bodyPr/>
        <a:lstStyle/>
        <a:p>
          <a:endParaRPr lang="en-US"/>
        </a:p>
      </dgm:t>
    </dgm:pt>
    <dgm:pt modelId="{BFA42018-2C3B-A24B-A39B-45CDC9CCD1CF}" type="pres">
      <dgm:prSet presAssocID="{937D9DD7-52A8-4582-8D44-1054944D244F}" presName="outerComposite" presStyleCnt="0">
        <dgm:presLayoutVars>
          <dgm:chMax val="5"/>
          <dgm:dir/>
          <dgm:resizeHandles val="exact"/>
        </dgm:presLayoutVars>
      </dgm:prSet>
      <dgm:spPr/>
    </dgm:pt>
    <dgm:pt modelId="{067FFE82-5F59-814D-BDBC-68EB2E6269CD}" type="pres">
      <dgm:prSet presAssocID="{937D9DD7-52A8-4582-8D44-1054944D244F}" presName="dummyMaxCanvas" presStyleCnt="0">
        <dgm:presLayoutVars/>
      </dgm:prSet>
      <dgm:spPr/>
    </dgm:pt>
    <dgm:pt modelId="{7B9BF891-D26F-4642-962F-68A2FA9C4E9C}" type="pres">
      <dgm:prSet presAssocID="{937D9DD7-52A8-4582-8D44-1054944D244F}" presName="FourNodes_1" presStyleLbl="node1" presStyleIdx="0" presStyleCnt="4">
        <dgm:presLayoutVars>
          <dgm:bulletEnabled val="1"/>
        </dgm:presLayoutVars>
      </dgm:prSet>
      <dgm:spPr/>
    </dgm:pt>
    <dgm:pt modelId="{C882E867-B6E6-FB46-94B3-FCD0204DD3AE}" type="pres">
      <dgm:prSet presAssocID="{937D9DD7-52A8-4582-8D44-1054944D244F}" presName="FourNodes_2" presStyleLbl="node1" presStyleIdx="1" presStyleCnt="4">
        <dgm:presLayoutVars>
          <dgm:bulletEnabled val="1"/>
        </dgm:presLayoutVars>
      </dgm:prSet>
      <dgm:spPr/>
    </dgm:pt>
    <dgm:pt modelId="{C7F6B57A-BCD5-8C4D-835F-2144E82E8CF9}" type="pres">
      <dgm:prSet presAssocID="{937D9DD7-52A8-4582-8D44-1054944D244F}" presName="FourNodes_3" presStyleLbl="node1" presStyleIdx="2" presStyleCnt="4">
        <dgm:presLayoutVars>
          <dgm:bulletEnabled val="1"/>
        </dgm:presLayoutVars>
      </dgm:prSet>
      <dgm:spPr/>
    </dgm:pt>
    <dgm:pt modelId="{3C81316A-588F-1948-B370-F84CF4F52F65}" type="pres">
      <dgm:prSet presAssocID="{937D9DD7-52A8-4582-8D44-1054944D244F}" presName="FourNodes_4" presStyleLbl="node1" presStyleIdx="3" presStyleCnt="4">
        <dgm:presLayoutVars>
          <dgm:bulletEnabled val="1"/>
        </dgm:presLayoutVars>
      </dgm:prSet>
      <dgm:spPr/>
    </dgm:pt>
    <dgm:pt modelId="{324A4653-ECA4-9742-8E5E-CC9610779AB0}" type="pres">
      <dgm:prSet presAssocID="{937D9DD7-52A8-4582-8D44-1054944D244F}" presName="FourConn_1-2" presStyleLbl="fgAccFollowNode1" presStyleIdx="0" presStyleCnt="3">
        <dgm:presLayoutVars>
          <dgm:bulletEnabled val="1"/>
        </dgm:presLayoutVars>
      </dgm:prSet>
      <dgm:spPr/>
    </dgm:pt>
    <dgm:pt modelId="{815DE9B7-F95C-D140-A394-32C77CED3152}" type="pres">
      <dgm:prSet presAssocID="{937D9DD7-52A8-4582-8D44-1054944D244F}" presName="FourConn_2-3" presStyleLbl="fgAccFollowNode1" presStyleIdx="1" presStyleCnt="3">
        <dgm:presLayoutVars>
          <dgm:bulletEnabled val="1"/>
        </dgm:presLayoutVars>
      </dgm:prSet>
      <dgm:spPr/>
    </dgm:pt>
    <dgm:pt modelId="{EAD279BA-A86A-BF49-A0A9-9F7008DE4692}" type="pres">
      <dgm:prSet presAssocID="{937D9DD7-52A8-4582-8D44-1054944D244F}" presName="FourConn_3-4" presStyleLbl="fgAccFollowNode1" presStyleIdx="2" presStyleCnt="3">
        <dgm:presLayoutVars>
          <dgm:bulletEnabled val="1"/>
        </dgm:presLayoutVars>
      </dgm:prSet>
      <dgm:spPr/>
    </dgm:pt>
    <dgm:pt modelId="{0E27E1CF-5293-B347-8B7E-31A4A6A7C200}" type="pres">
      <dgm:prSet presAssocID="{937D9DD7-52A8-4582-8D44-1054944D244F}" presName="FourNodes_1_text" presStyleLbl="node1" presStyleIdx="3" presStyleCnt="4">
        <dgm:presLayoutVars>
          <dgm:bulletEnabled val="1"/>
        </dgm:presLayoutVars>
      </dgm:prSet>
      <dgm:spPr/>
    </dgm:pt>
    <dgm:pt modelId="{F3E292DB-2BEB-794C-812D-B68E7909B24F}" type="pres">
      <dgm:prSet presAssocID="{937D9DD7-52A8-4582-8D44-1054944D244F}" presName="FourNodes_2_text" presStyleLbl="node1" presStyleIdx="3" presStyleCnt="4">
        <dgm:presLayoutVars>
          <dgm:bulletEnabled val="1"/>
        </dgm:presLayoutVars>
      </dgm:prSet>
      <dgm:spPr/>
    </dgm:pt>
    <dgm:pt modelId="{1A2FD934-23DC-DB4F-ABB4-8E86185DE3A3}" type="pres">
      <dgm:prSet presAssocID="{937D9DD7-52A8-4582-8D44-1054944D244F}" presName="FourNodes_3_text" presStyleLbl="node1" presStyleIdx="3" presStyleCnt="4">
        <dgm:presLayoutVars>
          <dgm:bulletEnabled val="1"/>
        </dgm:presLayoutVars>
      </dgm:prSet>
      <dgm:spPr/>
    </dgm:pt>
    <dgm:pt modelId="{A8274204-F494-0D46-88C8-4E79A74D08D9}" type="pres">
      <dgm:prSet presAssocID="{937D9DD7-52A8-4582-8D44-1054944D244F}" presName="FourNodes_4_text" presStyleLbl="node1" presStyleIdx="3" presStyleCnt="4">
        <dgm:presLayoutVars>
          <dgm:bulletEnabled val="1"/>
        </dgm:presLayoutVars>
      </dgm:prSet>
      <dgm:spPr/>
    </dgm:pt>
  </dgm:ptLst>
  <dgm:cxnLst>
    <dgm:cxn modelId="{A8E30E01-9719-9048-82AE-BFAF8C483C54}" type="presOf" srcId="{5D6ECB21-52CA-466C-B4F8-6B08F759E9A5}" destId="{815DE9B7-F95C-D140-A394-32C77CED3152}" srcOrd="0" destOrd="0" presId="urn:microsoft.com/office/officeart/2005/8/layout/vProcess5"/>
    <dgm:cxn modelId="{A66E9C03-3353-420D-AE1F-595D854555BB}" srcId="{937D9DD7-52A8-4582-8D44-1054944D244F}" destId="{4B9FBAD6-ECC7-450B-94E7-D85EE881AB2E}" srcOrd="2" destOrd="0" parTransId="{566E06C1-7445-4F58-BB72-E9D02FBE434D}" sibTransId="{B5F4DC2D-D70E-4B28-99E4-61F40CF27278}"/>
    <dgm:cxn modelId="{57FDDF09-4584-9246-84C9-DE9D533A7BE9}" type="presOf" srcId="{DC8F5203-5C64-462D-9771-8699A35D1F09}" destId="{A8274204-F494-0D46-88C8-4E79A74D08D9}" srcOrd="1" destOrd="0" presId="urn:microsoft.com/office/officeart/2005/8/layout/vProcess5"/>
    <dgm:cxn modelId="{2842F920-3A0D-42FB-9D52-2D763DB060A5}" srcId="{937D9DD7-52A8-4582-8D44-1054944D244F}" destId="{28B1281F-BFEF-4889-95DD-DBB35D6E356E}" srcOrd="0" destOrd="0" parTransId="{3B5C1FBB-D2B5-4DF6-9145-BED3CCD9A312}" sibTransId="{8C3D0453-7558-4D65-8BA4-FCE378361702}"/>
    <dgm:cxn modelId="{49EFD43E-36C6-D74B-BA47-D5A0B1049F63}" type="presOf" srcId="{28B1281F-BFEF-4889-95DD-DBB35D6E356E}" destId="{7B9BF891-D26F-4642-962F-68A2FA9C4E9C}" srcOrd="0" destOrd="0" presId="urn:microsoft.com/office/officeart/2005/8/layout/vProcess5"/>
    <dgm:cxn modelId="{D31D9D52-25FD-9143-9AC8-9C3E470EF849}" type="presOf" srcId="{937D9DD7-52A8-4582-8D44-1054944D244F}" destId="{BFA42018-2C3B-A24B-A39B-45CDC9CCD1CF}" srcOrd="0" destOrd="0" presId="urn:microsoft.com/office/officeart/2005/8/layout/vProcess5"/>
    <dgm:cxn modelId="{9C924C6B-8203-444A-8200-0368B5AA7F99}" type="presOf" srcId="{8F8CBDFF-6AFC-413F-B8D9-70E3B5B549ED}" destId="{C882E867-B6E6-FB46-94B3-FCD0204DD3AE}" srcOrd="0" destOrd="0" presId="urn:microsoft.com/office/officeart/2005/8/layout/vProcess5"/>
    <dgm:cxn modelId="{CE8F389F-D867-9341-82FF-D23C8DFC8935}" type="presOf" srcId="{4B9FBAD6-ECC7-450B-94E7-D85EE881AB2E}" destId="{C7F6B57A-BCD5-8C4D-835F-2144E82E8CF9}" srcOrd="0" destOrd="0" presId="urn:microsoft.com/office/officeart/2005/8/layout/vProcess5"/>
    <dgm:cxn modelId="{6AD67DA7-663B-2B4C-95EA-EEBCF83FC186}" type="presOf" srcId="{4B9FBAD6-ECC7-450B-94E7-D85EE881AB2E}" destId="{1A2FD934-23DC-DB4F-ABB4-8E86185DE3A3}" srcOrd="1" destOrd="0" presId="urn:microsoft.com/office/officeart/2005/8/layout/vProcess5"/>
    <dgm:cxn modelId="{DD9FC8AA-C4DB-1E46-B7A3-2F542407B4C1}" type="presOf" srcId="{8F8CBDFF-6AFC-413F-B8D9-70E3B5B549ED}" destId="{F3E292DB-2BEB-794C-812D-B68E7909B24F}" srcOrd="1" destOrd="0" presId="urn:microsoft.com/office/officeart/2005/8/layout/vProcess5"/>
    <dgm:cxn modelId="{E45EA5BB-0371-7147-A8D0-BB0D98C18845}" type="presOf" srcId="{B5F4DC2D-D70E-4B28-99E4-61F40CF27278}" destId="{EAD279BA-A86A-BF49-A0A9-9F7008DE4692}" srcOrd="0" destOrd="0" presId="urn:microsoft.com/office/officeart/2005/8/layout/vProcess5"/>
    <dgm:cxn modelId="{00CEBBCC-0EEC-AD49-8978-581B52132D1D}" type="presOf" srcId="{8C3D0453-7558-4D65-8BA4-FCE378361702}" destId="{324A4653-ECA4-9742-8E5E-CC9610779AB0}" srcOrd="0" destOrd="0" presId="urn:microsoft.com/office/officeart/2005/8/layout/vProcess5"/>
    <dgm:cxn modelId="{4D9216CE-A6F7-4336-BBAB-DCB43812246B}" srcId="{937D9DD7-52A8-4582-8D44-1054944D244F}" destId="{8F8CBDFF-6AFC-413F-B8D9-70E3B5B549ED}" srcOrd="1" destOrd="0" parTransId="{39CE34EB-AA75-4456-96FA-32BEB92EF338}" sibTransId="{5D6ECB21-52CA-466C-B4F8-6B08F759E9A5}"/>
    <dgm:cxn modelId="{D909B3CF-F7A5-4849-8A41-F4FD1C027BC7}" type="presOf" srcId="{28B1281F-BFEF-4889-95DD-DBB35D6E356E}" destId="{0E27E1CF-5293-B347-8B7E-31A4A6A7C200}" srcOrd="1" destOrd="0" presId="urn:microsoft.com/office/officeart/2005/8/layout/vProcess5"/>
    <dgm:cxn modelId="{ABE39ADF-6A5D-9040-81B0-E1031499DD62}" type="presOf" srcId="{DC8F5203-5C64-462D-9771-8699A35D1F09}" destId="{3C81316A-588F-1948-B370-F84CF4F52F65}" srcOrd="0" destOrd="0" presId="urn:microsoft.com/office/officeart/2005/8/layout/vProcess5"/>
    <dgm:cxn modelId="{58B9B2F8-5596-4DFD-ABCB-17E84E7993C9}" srcId="{937D9DD7-52A8-4582-8D44-1054944D244F}" destId="{DC8F5203-5C64-462D-9771-8699A35D1F09}" srcOrd="3" destOrd="0" parTransId="{8A58FFC7-A2DA-4B8F-BE12-7C383E49C6D7}" sibTransId="{4320017F-5039-4DDD-A2C1-AA0034D6377F}"/>
    <dgm:cxn modelId="{94E0819C-66CC-644C-B8D9-DAC7803C9107}" type="presParOf" srcId="{BFA42018-2C3B-A24B-A39B-45CDC9CCD1CF}" destId="{067FFE82-5F59-814D-BDBC-68EB2E6269CD}" srcOrd="0" destOrd="0" presId="urn:microsoft.com/office/officeart/2005/8/layout/vProcess5"/>
    <dgm:cxn modelId="{FEEAE6DB-FFC5-7240-9842-B44DCEADEF95}" type="presParOf" srcId="{BFA42018-2C3B-A24B-A39B-45CDC9CCD1CF}" destId="{7B9BF891-D26F-4642-962F-68A2FA9C4E9C}" srcOrd="1" destOrd="0" presId="urn:microsoft.com/office/officeart/2005/8/layout/vProcess5"/>
    <dgm:cxn modelId="{3BCCA4AE-59F8-2148-A78C-AFC3251B4052}" type="presParOf" srcId="{BFA42018-2C3B-A24B-A39B-45CDC9CCD1CF}" destId="{C882E867-B6E6-FB46-94B3-FCD0204DD3AE}" srcOrd="2" destOrd="0" presId="urn:microsoft.com/office/officeart/2005/8/layout/vProcess5"/>
    <dgm:cxn modelId="{43E03774-03E3-184C-9DDB-7F53C23B70F1}" type="presParOf" srcId="{BFA42018-2C3B-A24B-A39B-45CDC9CCD1CF}" destId="{C7F6B57A-BCD5-8C4D-835F-2144E82E8CF9}" srcOrd="3" destOrd="0" presId="urn:microsoft.com/office/officeart/2005/8/layout/vProcess5"/>
    <dgm:cxn modelId="{2A153C14-CDEB-B348-8E5C-0F1B37BB9BD3}" type="presParOf" srcId="{BFA42018-2C3B-A24B-A39B-45CDC9CCD1CF}" destId="{3C81316A-588F-1948-B370-F84CF4F52F65}" srcOrd="4" destOrd="0" presId="urn:microsoft.com/office/officeart/2005/8/layout/vProcess5"/>
    <dgm:cxn modelId="{8BC6F1B2-2F1E-2946-B6CB-D71E8B22A598}" type="presParOf" srcId="{BFA42018-2C3B-A24B-A39B-45CDC9CCD1CF}" destId="{324A4653-ECA4-9742-8E5E-CC9610779AB0}" srcOrd="5" destOrd="0" presId="urn:microsoft.com/office/officeart/2005/8/layout/vProcess5"/>
    <dgm:cxn modelId="{8DAF6C8A-2774-1447-9963-D4BAC59DBE21}" type="presParOf" srcId="{BFA42018-2C3B-A24B-A39B-45CDC9CCD1CF}" destId="{815DE9B7-F95C-D140-A394-32C77CED3152}" srcOrd="6" destOrd="0" presId="urn:microsoft.com/office/officeart/2005/8/layout/vProcess5"/>
    <dgm:cxn modelId="{83C7A41E-BE8B-984B-AA26-1A6E85E600B0}" type="presParOf" srcId="{BFA42018-2C3B-A24B-A39B-45CDC9CCD1CF}" destId="{EAD279BA-A86A-BF49-A0A9-9F7008DE4692}" srcOrd="7" destOrd="0" presId="urn:microsoft.com/office/officeart/2005/8/layout/vProcess5"/>
    <dgm:cxn modelId="{82069971-3BA7-E249-8161-9EF2756AE416}" type="presParOf" srcId="{BFA42018-2C3B-A24B-A39B-45CDC9CCD1CF}" destId="{0E27E1CF-5293-B347-8B7E-31A4A6A7C200}" srcOrd="8" destOrd="0" presId="urn:microsoft.com/office/officeart/2005/8/layout/vProcess5"/>
    <dgm:cxn modelId="{CD25A0D4-6558-9B49-B722-4625C63F5F24}" type="presParOf" srcId="{BFA42018-2C3B-A24B-A39B-45CDC9CCD1CF}" destId="{F3E292DB-2BEB-794C-812D-B68E7909B24F}" srcOrd="9" destOrd="0" presId="urn:microsoft.com/office/officeart/2005/8/layout/vProcess5"/>
    <dgm:cxn modelId="{A25A148C-B9E6-2C46-BE95-9CE9A7A98969}" type="presParOf" srcId="{BFA42018-2C3B-A24B-A39B-45CDC9CCD1CF}" destId="{1A2FD934-23DC-DB4F-ABB4-8E86185DE3A3}" srcOrd="10" destOrd="0" presId="urn:microsoft.com/office/officeart/2005/8/layout/vProcess5"/>
    <dgm:cxn modelId="{1CDC3019-B452-714B-A726-770B56235BC4}" type="presParOf" srcId="{BFA42018-2C3B-A24B-A39B-45CDC9CCD1CF}" destId="{A8274204-F494-0D46-88C8-4E79A74D08D9}" srcOrd="11"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9BF891-D26F-4642-962F-68A2FA9C4E9C}">
      <dsp:nvSpPr>
        <dsp:cNvPr id="0" name=""/>
        <dsp:cNvSpPr/>
      </dsp:nvSpPr>
      <dsp:spPr>
        <a:xfrm>
          <a:off x="0" y="0"/>
          <a:ext cx="4355505" cy="7900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What is Conditional Access</a:t>
          </a:r>
          <a:endParaRPr lang="en-US" sz="2100" kern="1200" dirty="0"/>
        </a:p>
      </dsp:txBody>
      <dsp:txXfrm>
        <a:off x="23140" y="23140"/>
        <a:ext cx="3436203" cy="743785"/>
      </dsp:txXfrm>
    </dsp:sp>
    <dsp:sp modelId="{C882E867-B6E6-FB46-94B3-FCD0204DD3AE}">
      <dsp:nvSpPr>
        <dsp:cNvPr id="0" name=""/>
        <dsp:cNvSpPr/>
      </dsp:nvSpPr>
      <dsp:spPr>
        <a:xfrm>
          <a:off x="364773" y="933713"/>
          <a:ext cx="4355505" cy="7900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Why to Migrate</a:t>
          </a:r>
          <a:endParaRPr lang="en-US" sz="2100" kern="1200" dirty="0"/>
        </a:p>
      </dsp:txBody>
      <dsp:txXfrm>
        <a:off x="387913" y="956853"/>
        <a:ext cx="3430909" cy="743785"/>
      </dsp:txXfrm>
    </dsp:sp>
    <dsp:sp modelId="{C7F6B57A-BCD5-8C4D-835F-2144E82E8CF9}">
      <dsp:nvSpPr>
        <dsp:cNvPr id="0" name=""/>
        <dsp:cNvSpPr/>
      </dsp:nvSpPr>
      <dsp:spPr>
        <a:xfrm>
          <a:off x="724102" y="1867427"/>
          <a:ext cx="4355505" cy="7900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How to Migrate</a:t>
          </a:r>
          <a:endParaRPr lang="en-US" sz="2100" kern="1200" dirty="0"/>
        </a:p>
      </dsp:txBody>
      <dsp:txXfrm>
        <a:off x="747242" y="1890567"/>
        <a:ext cx="3436353" cy="743785"/>
      </dsp:txXfrm>
    </dsp:sp>
    <dsp:sp modelId="{3C81316A-588F-1948-B370-F84CF4F52F65}">
      <dsp:nvSpPr>
        <dsp:cNvPr id="0" name=""/>
        <dsp:cNvSpPr/>
      </dsp:nvSpPr>
      <dsp:spPr>
        <a:xfrm>
          <a:off x="1088876" y="2801141"/>
          <a:ext cx="4355505" cy="790065"/>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IN" sz="2100" kern="1200" dirty="0"/>
            <a:t>Verify the Migration</a:t>
          </a:r>
          <a:endParaRPr lang="en-US" sz="2100" kern="1200" dirty="0"/>
        </a:p>
      </dsp:txBody>
      <dsp:txXfrm>
        <a:off x="1112016" y="2824281"/>
        <a:ext cx="3430909" cy="743785"/>
      </dsp:txXfrm>
    </dsp:sp>
    <dsp:sp modelId="{324A4653-ECA4-9742-8E5E-CC9610779AB0}">
      <dsp:nvSpPr>
        <dsp:cNvPr id="0" name=""/>
        <dsp:cNvSpPr/>
      </dsp:nvSpPr>
      <dsp:spPr>
        <a:xfrm>
          <a:off x="3841962" y="605118"/>
          <a:ext cx="513542" cy="513542"/>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3957509" y="605118"/>
        <a:ext cx="282448" cy="386440"/>
      </dsp:txXfrm>
    </dsp:sp>
    <dsp:sp modelId="{815DE9B7-F95C-D140-A394-32C77CED3152}">
      <dsp:nvSpPr>
        <dsp:cNvPr id="0" name=""/>
        <dsp:cNvSpPr/>
      </dsp:nvSpPr>
      <dsp:spPr>
        <a:xfrm>
          <a:off x="4206736" y="1538832"/>
          <a:ext cx="513542" cy="513542"/>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322283" y="1538832"/>
        <a:ext cx="282448" cy="386440"/>
      </dsp:txXfrm>
    </dsp:sp>
    <dsp:sp modelId="{EAD279BA-A86A-BF49-A0A9-9F7008DE4692}">
      <dsp:nvSpPr>
        <dsp:cNvPr id="0" name=""/>
        <dsp:cNvSpPr/>
      </dsp:nvSpPr>
      <dsp:spPr>
        <a:xfrm>
          <a:off x="4566065" y="2472546"/>
          <a:ext cx="513542" cy="513542"/>
        </a:xfrm>
        <a:prstGeom prst="downArrow">
          <a:avLst>
            <a:gd name="adj1" fmla="val 55000"/>
            <a:gd name="adj2" fmla="val 45000"/>
          </a:avLst>
        </a:prstGeom>
        <a:solidFill>
          <a:schemeClr val="dk2">
            <a:alpha val="90000"/>
            <a:tint val="40000"/>
            <a:hueOff val="0"/>
            <a:satOff val="0"/>
            <a:lumOff val="0"/>
            <a:alphaOff val="0"/>
          </a:schemeClr>
        </a:solidFill>
        <a:ln w="19050" cap="flat" cmpd="sng" algn="ctr">
          <a:solidFill>
            <a:schemeClr val="dk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681612" y="2472546"/>
        <a:ext cx="282448" cy="38644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5BD25-148C-A447-8D1C-CA3401D12D61}" type="datetimeFigureOut">
              <a:rPr lang="en-US" smtClean="0"/>
              <a:t>4/29/24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E4BE9B-50FF-434A-9B8E-E0DF1B10A6F0}" type="slidenum">
              <a:rPr lang="en-US" smtClean="0"/>
              <a:t>‹#›</a:t>
            </a:fld>
            <a:endParaRPr lang="en-US"/>
          </a:p>
        </p:txBody>
      </p:sp>
    </p:spTree>
    <p:extLst>
      <p:ext uri="{BB962C8B-B14F-4D97-AF65-F5344CB8AC3E}">
        <p14:creationId xmlns:p14="http://schemas.microsoft.com/office/powerpoint/2010/main" val="3788376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transition from Microsoft's Partner Device Management legacy API to the new Partner Compliance Management API is necessary for continued support. The legacy API will no longer have support for Conditional Access after September 1st, 2024. The new API provides a future-proof solution with enhanced security and integration with macOS Device Compliance. Organizations can now migrate smoothly from the old API to the new one and the timeline for this migration is until September 1st, 2024.</a:t>
            </a:r>
          </a:p>
        </p:txBody>
      </p:sp>
      <p:sp>
        <p:nvSpPr>
          <p:cNvPr id="4" name="Slide Number Placeholder 3"/>
          <p:cNvSpPr>
            <a:spLocks noGrp="1"/>
          </p:cNvSpPr>
          <p:nvPr>
            <p:ph type="sldNum" sz="quarter" idx="5"/>
          </p:nvPr>
        </p:nvSpPr>
        <p:spPr/>
        <p:txBody>
          <a:bodyPr/>
          <a:lstStyle/>
          <a:p>
            <a:fld id="{83A27617-D91C-D746-A38E-464DA7AA469F}" type="slidenum">
              <a:rPr lang="en-US" smtClean="0"/>
              <a:t>8</a:t>
            </a:fld>
            <a:endParaRPr lang="en-US"/>
          </a:p>
        </p:txBody>
      </p:sp>
    </p:spTree>
    <p:extLst>
      <p:ext uri="{BB962C8B-B14F-4D97-AF65-F5344CB8AC3E}">
        <p14:creationId xmlns:p14="http://schemas.microsoft.com/office/powerpoint/2010/main" val="3763071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E288F-8998-051B-8B19-3EFCBFAF58F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8FCE02F-C7AD-784C-2F3F-0B97667BC7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94EA1F6-1C70-2C33-390A-0436270C2A4B}"/>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79306805-9C32-D436-2EDA-EB92B2BCAC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02F800-E894-C125-6244-CDD66F52F060}"/>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1472753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E588-10A3-FD57-5F5F-2D949ACFBCA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95EBCDE-A711-9BF9-0456-A2373590642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0A7F66-45EC-A4E6-EB85-7F5AB91FAE20}"/>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41AA6EC8-AA92-7193-136D-86491A2EF4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1B101-0F9F-35F0-A754-6A16E68D2B07}"/>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2170829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F0F0E3-04DA-D7FF-9149-F22A174B8FAB}"/>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0268D7D-4D89-A525-F48B-F949164E320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EB10388-86EE-861D-4D22-B13B1135D098}"/>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463CF1FA-46FE-FA46-B5C3-227CB61E5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29EE6-AFBC-1363-1547-93EAF48F5DCA}"/>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3551863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4BC21-4AEB-B9D5-C1B8-89F2553271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7D926F-F4A3-1511-2809-96DCE519488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20C75B1-6DB3-1D34-A46C-33EB6268D71F}"/>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A7DDBB6D-3A67-B570-77BA-A87E9F8DAF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44D7D-E36A-34B2-4FBD-C9F8E268295C}"/>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8886277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A6BA6-F62A-FD47-D98A-C159C4F48F9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D3EF86CE-89A1-F3A0-067B-5A79FC3A29D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55ED6B-8178-C27C-A89B-3B18B8DBEFDE}"/>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92547059-1425-D3A5-F6D2-40DF476EE2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F2FA03-622B-1DA5-3C8D-15C97AD603F9}"/>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2257605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660F1-5846-C514-5A0C-84156794A23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4D9E422-41C4-E55A-45B1-086C2CA1D65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D3FAABD-581D-A610-FA93-7C7E09CC856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3BFFA517-AEA8-7409-2091-32389ACF9D0C}"/>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6" name="Footer Placeholder 5">
            <a:extLst>
              <a:ext uri="{FF2B5EF4-FFF2-40B4-BE49-F238E27FC236}">
                <a16:creationId xmlns:a16="http://schemas.microsoft.com/office/drawing/2014/main" id="{5202B334-ECF6-ADB5-CD50-C606E86A44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32AE6A-8AFD-21B1-170B-21111E8C0188}"/>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1271649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D0471-A12D-4588-61BC-FCD1C07556E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35ACA31-D460-EBA8-3C28-11BEFEC52C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0C8CB1-9743-9FF9-AB31-CFF0C4A2234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4F0BBE38-A2CB-CDCF-29BA-3FDA744DE0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0E5A10-AF3F-8811-BD9F-91A804380AF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71B6527-BDDF-C2AD-C8CA-25DD52F66EF4}"/>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8" name="Footer Placeholder 7">
            <a:extLst>
              <a:ext uri="{FF2B5EF4-FFF2-40B4-BE49-F238E27FC236}">
                <a16:creationId xmlns:a16="http://schemas.microsoft.com/office/drawing/2014/main" id="{FA844A5B-4348-2842-0934-53F83FBCC6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383FA4-303B-5D27-FD09-E17AE87786C2}"/>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206313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0FACD-23FE-DF11-56BD-CAA7AC6E45B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DCDFA8-9C3F-E61E-1A2F-1A5B8195CDD8}"/>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4" name="Footer Placeholder 3">
            <a:extLst>
              <a:ext uri="{FF2B5EF4-FFF2-40B4-BE49-F238E27FC236}">
                <a16:creationId xmlns:a16="http://schemas.microsoft.com/office/drawing/2014/main" id="{1B886CFD-45FF-CE55-43C5-9CBC9E5670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756AC1-F8D0-7420-0E04-797481E1AA7A}"/>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3382470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D9455E-2BA9-A4BE-67E4-16BF61D2D609}"/>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3" name="Footer Placeholder 2">
            <a:extLst>
              <a:ext uri="{FF2B5EF4-FFF2-40B4-BE49-F238E27FC236}">
                <a16:creationId xmlns:a16="http://schemas.microsoft.com/office/drawing/2014/main" id="{EFB29605-583F-08C5-CA3F-736CEF046AB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2D15BC-F7DE-2781-BC91-A6596E9FE9E5}"/>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150274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2744-C4FE-C466-82AA-74B00EB405B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13E1B05-628D-A9D4-8FDF-6A8F1BC01D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FE62807-9BEF-3F0C-6116-69783EAB68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4CCC4FF-F3C0-75F5-57F8-D1332D950584}"/>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6" name="Footer Placeholder 5">
            <a:extLst>
              <a:ext uri="{FF2B5EF4-FFF2-40B4-BE49-F238E27FC236}">
                <a16:creationId xmlns:a16="http://schemas.microsoft.com/office/drawing/2014/main" id="{0B8D1D65-DF58-0DD5-6CA9-587FFCD787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F7B3EC-F269-E144-B6E5-CE5D0D2B7EA8}"/>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29787892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EA8E6-6D1D-7467-C7F2-5899F4C6F08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E5ACC49-E98B-462A-A22E-9301F93A03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C67D2D-C3B3-A842-5B38-555BD39E5D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D46791B-9629-5FF3-AEF5-3967E594EBDD}"/>
              </a:ext>
            </a:extLst>
          </p:cNvPr>
          <p:cNvSpPr>
            <a:spLocks noGrp="1"/>
          </p:cNvSpPr>
          <p:nvPr>
            <p:ph type="dt" sz="half" idx="10"/>
          </p:nvPr>
        </p:nvSpPr>
        <p:spPr/>
        <p:txBody>
          <a:bodyPr/>
          <a:lstStyle/>
          <a:p>
            <a:fld id="{FF12BB5E-4749-2D4A-AA3B-4441C57E3B4E}" type="datetimeFigureOut">
              <a:rPr lang="en-US" smtClean="0"/>
              <a:t>4/29/24</a:t>
            </a:fld>
            <a:endParaRPr lang="en-US"/>
          </a:p>
        </p:txBody>
      </p:sp>
      <p:sp>
        <p:nvSpPr>
          <p:cNvPr id="6" name="Footer Placeholder 5">
            <a:extLst>
              <a:ext uri="{FF2B5EF4-FFF2-40B4-BE49-F238E27FC236}">
                <a16:creationId xmlns:a16="http://schemas.microsoft.com/office/drawing/2014/main" id="{50C08DEC-D953-D011-42CC-6AE8CBB047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CC3A8-ED15-5779-FAFF-73BB9B5FF83D}"/>
              </a:ext>
            </a:extLst>
          </p:cNvPr>
          <p:cNvSpPr>
            <a:spLocks noGrp="1"/>
          </p:cNvSpPr>
          <p:nvPr>
            <p:ph type="sldNum" sz="quarter" idx="12"/>
          </p:nvPr>
        </p:nvSpPr>
        <p:spPr/>
        <p:txBody>
          <a:bodyPr/>
          <a:lstStyle/>
          <a:p>
            <a:fld id="{72511D73-510B-E14B-9143-128FB0D23941}" type="slidenum">
              <a:rPr lang="en-US" smtClean="0"/>
              <a:t>‹#›</a:t>
            </a:fld>
            <a:endParaRPr lang="en-US"/>
          </a:p>
        </p:txBody>
      </p:sp>
    </p:spTree>
    <p:extLst>
      <p:ext uri="{BB962C8B-B14F-4D97-AF65-F5344CB8AC3E}">
        <p14:creationId xmlns:p14="http://schemas.microsoft.com/office/powerpoint/2010/main" val="1957699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D1803176-9871-C719-6748-44B22A035EB1}"/>
              </a:ext>
            </a:extLst>
          </p:cNvPr>
          <p:cNvGraphicFramePr>
            <a:graphicFrameLocks noChangeAspect="1"/>
          </p:cNvGraphicFramePr>
          <p:nvPr userDrawn="1">
            <p:custDataLst>
              <p:tags r:id="rId13"/>
            </p:custDataLst>
            <p:extLst>
              <p:ext uri="{D42A27DB-BD31-4B8C-83A1-F6EECF244321}">
                <p14:modId xmlns:p14="http://schemas.microsoft.com/office/powerpoint/2010/main" val="257117825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14" imgW="7772400" imgH="10058400" progId="TCLayout.ActiveDocument.1">
                  <p:embed/>
                </p:oleObj>
              </mc:Choice>
              <mc:Fallback>
                <p:oleObj name="think-cell Slide" r:id="rId14" imgW="7772400" imgH="10058400" progId="TCLayout.ActiveDocument.1">
                  <p:embed/>
                  <p:pic>
                    <p:nvPicPr>
                      <p:cNvPr id="8" name="think-cell data - do not delete" hidden="1">
                        <a:extLst>
                          <a:ext uri="{FF2B5EF4-FFF2-40B4-BE49-F238E27FC236}">
                            <a16:creationId xmlns:a16="http://schemas.microsoft.com/office/drawing/2014/main" id="{D1803176-9871-C719-6748-44B22A035EB1}"/>
                          </a:ext>
                        </a:extLst>
                      </p:cNvPr>
                      <p:cNvPicPr/>
                      <p:nvPr/>
                    </p:nvPicPr>
                    <p:blipFill>
                      <a:blip r:embed="rId15"/>
                      <a:stretch>
                        <a:fillRect/>
                      </a:stretch>
                    </p:blipFill>
                    <p:spPr>
                      <a:xfrm>
                        <a:off x="1588" y="1588"/>
                        <a:ext cx="1227"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41E8586D-7FB9-782A-E424-C4CBBC5737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78037-218E-F316-A158-5FCC01738C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E736CC-209C-D2B6-DE50-EF10334281B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12BB5E-4749-2D4A-AA3B-4441C57E3B4E}" type="datetimeFigureOut">
              <a:rPr lang="en-US" smtClean="0"/>
              <a:t>4/29/24</a:t>
            </a:fld>
            <a:endParaRPr lang="en-US"/>
          </a:p>
        </p:txBody>
      </p:sp>
      <p:sp>
        <p:nvSpPr>
          <p:cNvPr id="5" name="Footer Placeholder 4">
            <a:extLst>
              <a:ext uri="{FF2B5EF4-FFF2-40B4-BE49-F238E27FC236}">
                <a16:creationId xmlns:a16="http://schemas.microsoft.com/office/drawing/2014/main" id="{83528835-BD4E-6237-4B0F-5E0268EEEB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CCE1F5-658E-2584-B53F-393F23F7CE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2511D73-510B-E14B-9143-128FB0D23941}" type="slidenum">
              <a:rPr lang="en-US" smtClean="0"/>
              <a:t>‹#›</a:t>
            </a:fld>
            <a:endParaRPr lang="en-US"/>
          </a:p>
        </p:txBody>
      </p:sp>
    </p:spTree>
    <p:extLst>
      <p:ext uri="{BB962C8B-B14F-4D97-AF65-F5344CB8AC3E}">
        <p14:creationId xmlns:p14="http://schemas.microsoft.com/office/powerpoint/2010/main" val="22978187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8.png"/><Relationship Id="rId5" Type="http://schemas.openxmlformats.org/officeDocument/2006/relationships/image" Target="../media/image19.jpeg"/><Relationship Id="rId4" Type="http://schemas.openxmlformats.org/officeDocument/2006/relationships/image" Target="../media/image18.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image" Target="../media/image20.emf"/></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26.png"/><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28.png"/><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8.png"/><Relationship Id="rId4" Type="http://schemas.openxmlformats.org/officeDocument/2006/relationships/image" Target="../media/image29.emf"/></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oleObject" Target="../embeddings/oleObject2.bin"/><Relationship Id="rId7" Type="http://schemas.openxmlformats.org/officeDocument/2006/relationships/diagramLayout" Target="../diagrams/layout1.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diagramData" Target="../diagrams/data1.xml"/><Relationship Id="rId5" Type="http://schemas.openxmlformats.org/officeDocument/2006/relationships/image" Target="../media/image6.jpeg"/><Relationship Id="rId10" Type="http://schemas.microsoft.com/office/2007/relationships/diagramDrawing" Target="../diagrams/drawing1.xml"/><Relationship Id="rId4" Type="http://schemas.openxmlformats.org/officeDocument/2006/relationships/image" Target="../media/image5.emf"/><Relationship Id="rId9" Type="http://schemas.openxmlformats.org/officeDocument/2006/relationships/diagramColors" Target="../diagrams/colors1.xml"/></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8.png"/><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6BB7B1-8BC3-F33B-29BE-C21346D7B659}"/>
              </a:ext>
            </a:extLst>
          </p:cNvPr>
          <p:cNvSpPr txBox="1"/>
          <p:nvPr/>
        </p:nvSpPr>
        <p:spPr>
          <a:xfrm>
            <a:off x="1235676" y="1144238"/>
            <a:ext cx="5795319" cy="769441"/>
          </a:xfrm>
          <a:prstGeom prst="rect">
            <a:avLst/>
          </a:prstGeom>
          <a:noFill/>
        </p:spPr>
        <p:txBody>
          <a:bodyPr wrap="square" rtlCol="0">
            <a:spAutoFit/>
          </a:bodyPr>
          <a:lstStyle/>
          <a:p>
            <a:r>
              <a:rPr lang="en-US" sz="4400" b="1" dirty="0">
                <a:solidFill>
                  <a:schemeClr val="accent2"/>
                </a:solidFill>
              </a:rPr>
              <a:t>Mac </a:t>
            </a:r>
            <a:r>
              <a:rPr lang="en-US" sz="4400" b="1" dirty="0">
                <a:solidFill>
                  <a:schemeClr val="bg1"/>
                </a:solidFill>
              </a:rPr>
              <a:t>Admins</a:t>
            </a:r>
            <a:r>
              <a:rPr lang="en-US" sz="4400" b="1" dirty="0">
                <a:solidFill>
                  <a:schemeClr val="accent2"/>
                </a:solidFill>
              </a:rPr>
              <a:t> </a:t>
            </a:r>
            <a:r>
              <a:rPr lang="en-US" sz="4400" b="1" dirty="0">
                <a:solidFill>
                  <a:schemeClr val="accent3"/>
                </a:solidFill>
              </a:rPr>
              <a:t>India</a:t>
            </a:r>
          </a:p>
        </p:txBody>
      </p:sp>
      <p:sp>
        <p:nvSpPr>
          <p:cNvPr id="5" name="TextBox 4">
            <a:extLst>
              <a:ext uri="{FF2B5EF4-FFF2-40B4-BE49-F238E27FC236}">
                <a16:creationId xmlns:a16="http://schemas.microsoft.com/office/drawing/2014/main" id="{9DDAA3F6-ECEF-2A29-3A1E-936855F209BC}"/>
              </a:ext>
            </a:extLst>
          </p:cNvPr>
          <p:cNvSpPr txBox="1"/>
          <p:nvPr/>
        </p:nvSpPr>
        <p:spPr>
          <a:xfrm>
            <a:off x="1346942" y="3990215"/>
            <a:ext cx="6650837" cy="954107"/>
          </a:xfrm>
          <a:prstGeom prst="rect">
            <a:avLst/>
          </a:prstGeom>
          <a:noFill/>
        </p:spPr>
        <p:txBody>
          <a:bodyPr wrap="square" rtlCol="0">
            <a:spAutoFit/>
          </a:bodyPr>
          <a:lstStyle/>
          <a:p>
            <a:r>
              <a:rPr lang="en-US" sz="3200" dirty="0">
                <a:solidFill>
                  <a:schemeClr val="bg1"/>
                </a:solidFill>
              </a:rPr>
              <a:t>Device Compliance Migration</a:t>
            </a:r>
          </a:p>
          <a:p>
            <a:r>
              <a:rPr lang="en-US" sz="2400" dirty="0">
                <a:solidFill>
                  <a:schemeClr val="bg1"/>
                </a:solidFill>
              </a:rPr>
              <a:t>Tech Deep Dive</a:t>
            </a:r>
          </a:p>
        </p:txBody>
      </p:sp>
      <p:sp>
        <p:nvSpPr>
          <p:cNvPr id="7" name="TextBox 6">
            <a:extLst>
              <a:ext uri="{FF2B5EF4-FFF2-40B4-BE49-F238E27FC236}">
                <a16:creationId xmlns:a16="http://schemas.microsoft.com/office/drawing/2014/main" id="{BFBB705F-6BE2-2322-569B-64029D764906}"/>
              </a:ext>
            </a:extLst>
          </p:cNvPr>
          <p:cNvSpPr txBox="1"/>
          <p:nvPr/>
        </p:nvSpPr>
        <p:spPr>
          <a:xfrm>
            <a:off x="1235676" y="5524840"/>
            <a:ext cx="2889765" cy="369332"/>
          </a:xfrm>
          <a:prstGeom prst="rect">
            <a:avLst/>
          </a:prstGeom>
          <a:noFill/>
        </p:spPr>
        <p:txBody>
          <a:bodyPr wrap="none" rtlCol="0">
            <a:spAutoFit/>
          </a:bodyPr>
          <a:lstStyle/>
          <a:p>
            <a:r>
              <a:rPr lang="en-US" dirty="0">
                <a:solidFill>
                  <a:schemeClr val="bg1"/>
                </a:solidFill>
              </a:rPr>
              <a:t>Shyam Sundar | 20-April-24</a:t>
            </a:r>
          </a:p>
        </p:txBody>
      </p:sp>
      <p:pic>
        <p:nvPicPr>
          <p:cNvPr id="17" name="Picture 16">
            <a:extLst>
              <a:ext uri="{FF2B5EF4-FFF2-40B4-BE49-F238E27FC236}">
                <a16:creationId xmlns:a16="http://schemas.microsoft.com/office/drawing/2014/main" id="{03EE82E3-E148-AE18-7FDE-F0B9EADDA5F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43934" y="371751"/>
            <a:ext cx="2133742" cy="1832830"/>
          </a:xfrm>
          <a:prstGeom prst="rect">
            <a:avLst/>
          </a:prstGeom>
        </p:spPr>
      </p:pic>
      <p:pic>
        <p:nvPicPr>
          <p:cNvPr id="2" name="Picture 1" descr="A qr code with a few squares&#10;&#10;Description automatically generated">
            <a:extLst>
              <a:ext uri="{FF2B5EF4-FFF2-40B4-BE49-F238E27FC236}">
                <a16:creationId xmlns:a16="http://schemas.microsoft.com/office/drawing/2014/main" id="{7C9A67D9-2AE2-7300-2383-8E6341073D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09538" y="5164428"/>
            <a:ext cx="1693572" cy="1693572"/>
          </a:xfrm>
          <a:prstGeom prst="rect">
            <a:avLst/>
          </a:prstGeom>
        </p:spPr>
      </p:pic>
    </p:spTree>
    <p:extLst>
      <p:ext uri="{BB962C8B-B14F-4D97-AF65-F5344CB8AC3E}">
        <p14:creationId xmlns:p14="http://schemas.microsoft.com/office/powerpoint/2010/main" val="2131280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1F8B259-7D09-FA85-457B-4C1F8DBBE9C0}"/>
              </a:ext>
            </a:extLst>
          </p:cNvPr>
          <p:cNvSpPr txBox="1"/>
          <p:nvPr/>
        </p:nvSpPr>
        <p:spPr>
          <a:xfrm>
            <a:off x="838200" y="184806"/>
            <a:ext cx="10515600" cy="741952"/>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4800" kern="1200" dirty="0">
                <a:solidFill>
                  <a:schemeClr val="tx1"/>
                </a:solidFill>
                <a:latin typeface="+mj-lt"/>
                <a:ea typeface="+mj-ea"/>
                <a:cs typeface="+mj-cs"/>
              </a:rPr>
              <a:t>JAMF Pro attributes Used for Compliance</a:t>
            </a:r>
          </a:p>
        </p:txBody>
      </p:sp>
      <p:graphicFrame>
        <p:nvGraphicFramePr>
          <p:cNvPr id="2" name="Table 1">
            <a:extLst>
              <a:ext uri="{FF2B5EF4-FFF2-40B4-BE49-F238E27FC236}">
                <a16:creationId xmlns:a16="http://schemas.microsoft.com/office/drawing/2014/main" id="{112D0EFC-24E2-2BBF-8623-18E8399BA01A}"/>
              </a:ext>
            </a:extLst>
          </p:cNvPr>
          <p:cNvGraphicFramePr>
            <a:graphicFrameLocks noGrp="1"/>
          </p:cNvGraphicFramePr>
          <p:nvPr>
            <p:extLst>
              <p:ext uri="{D42A27DB-BD31-4B8C-83A1-F6EECF244321}">
                <p14:modId xmlns:p14="http://schemas.microsoft.com/office/powerpoint/2010/main" val="2676591803"/>
              </p:ext>
            </p:extLst>
          </p:nvPr>
        </p:nvGraphicFramePr>
        <p:xfrm>
          <a:off x="951470" y="1111564"/>
          <a:ext cx="9919393" cy="5539908"/>
        </p:xfrm>
        <a:graphic>
          <a:graphicData uri="http://schemas.openxmlformats.org/drawingml/2006/table">
            <a:tbl>
              <a:tblPr firstRow="1" bandRow="1">
                <a:solidFill>
                  <a:schemeClr val="bg1"/>
                </a:solidFill>
                <a:tableStyleId>{3B4B98B0-60AC-42C2-AFA5-B58CD77FA1E5}</a:tableStyleId>
              </a:tblPr>
              <a:tblGrid>
                <a:gridCol w="2695316">
                  <a:extLst>
                    <a:ext uri="{9D8B030D-6E8A-4147-A177-3AD203B41FA5}">
                      <a16:colId xmlns:a16="http://schemas.microsoft.com/office/drawing/2014/main" val="301013055"/>
                    </a:ext>
                  </a:extLst>
                </a:gridCol>
                <a:gridCol w="2695316">
                  <a:extLst>
                    <a:ext uri="{9D8B030D-6E8A-4147-A177-3AD203B41FA5}">
                      <a16:colId xmlns:a16="http://schemas.microsoft.com/office/drawing/2014/main" val="2697918679"/>
                    </a:ext>
                  </a:extLst>
                </a:gridCol>
                <a:gridCol w="4528761">
                  <a:extLst>
                    <a:ext uri="{9D8B030D-6E8A-4147-A177-3AD203B41FA5}">
                      <a16:colId xmlns:a16="http://schemas.microsoft.com/office/drawing/2014/main" val="185190760"/>
                    </a:ext>
                  </a:extLst>
                </a:gridCol>
              </a:tblGrid>
              <a:tr h="296836">
                <a:tc>
                  <a:txBody>
                    <a:bodyPr/>
                    <a:lstStyle/>
                    <a:p>
                      <a:pPr algn="ctr"/>
                      <a:r>
                        <a:rPr lang="en-US" sz="1100" b="0" cap="none" spc="0">
                          <a:solidFill>
                            <a:schemeClr val="bg1"/>
                          </a:solidFill>
                        </a:rPr>
                        <a:t>Attribute</a:t>
                      </a:r>
                    </a:p>
                  </a:txBody>
                  <a:tcPr marL="69985" marR="53834" marT="53834" marB="5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0" cap="none" spc="0">
                          <a:solidFill>
                            <a:schemeClr val="bg1"/>
                          </a:solidFill>
                        </a:rPr>
                        <a:t>Intune API Key</a:t>
                      </a:r>
                    </a:p>
                  </a:txBody>
                  <a:tcPr marL="69985" marR="53834" marT="53834" marB="5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sz="1100" b="0" cap="none" spc="0" dirty="0">
                          <a:solidFill>
                            <a:schemeClr val="bg1"/>
                          </a:solidFill>
                        </a:rPr>
                        <a:t>JAMF inventory</a:t>
                      </a:r>
                    </a:p>
                  </a:txBody>
                  <a:tcPr marL="69985" marR="53834" marT="53834" marB="5383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543649648"/>
                  </a:ext>
                </a:extLst>
              </a:tr>
              <a:tr h="296836">
                <a:tc>
                  <a:txBody>
                    <a:bodyPr/>
                    <a:lstStyle/>
                    <a:p>
                      <a:pPr algn="ctr" fontAlgn="t"/>
                      <a:r>
                        <a:rPr lang="en-IN" sz="1100" cap="none" spc="0">
                          <a:solidFill>
                            <a:schemeClr val="tx1"/>
                          </a:solidFill>
                          <a:effectLst/>
                        </a:rPr>
                        <a:t>Tenant 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TenantID</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N/A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9662602"/>
                  </a:ext>
                </a:extLst>
              </a:tr>
              <a:tr h="296836">
                <a:tc>
                  <a:txBody>
                    <a:bodyPr/>
                    <a:lstStyle/>
                    <a:p>
                      <a:pPr algn="ctr" fontAlgn="t"/>
                      <a:r>
                        <a:rPr lang="en-IN" sz="1100" cap="none" spc="0">
                          <a:solidFill>
                            <a:schemeClr val="tx1"/>
                          </a:solidFill>
                          <a:effectLst/>
                        </a:rPr>
                        <a:t>Device AAD 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Device ID</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Local User Accounts category: Computer Azure Active Directory 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60311967"/>
                  </a:ext>
                </a:extLst>
              </a:tr>
              <a:tr h="589490">
                <a:tc>
                  <a:txBody>
                    <a:bodyPr/>
                    <a:lstStyle/>
                    <a:p>
                      <a:pPr algn="ctr" fontAlgn="t"/>
                      <a:r>
                        <a:rPr lang="en-IN" sz="1100" cap="none" spc="0">
                          <a:solidFill>
                            <a:schemeClr val="tx1"/>
                          </a:solidFill>
                          <a:effectLst/>
                        </a:rPr>
                        <a:t>JAMF Inventory State</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IN" sz="1100" cap="none" spc="0" dirty="0">
                          <a:solidFill>
                            <a:schemeClr val="tx1"/>
                          </a:solidFill>
                          <a:effectLst/>
                        </a:rPr>
                        <a:t>State</a:t>
                      </a:r>
                    </a:p>
                    <a:p>
                      <a:pPr algn="ctr" fontAlgn="t"/>
                      <a:endParaRPr lang="en-IN" sz="1100" cap="none" spc="0" dirty="0">
                        <a:solidFill>
                          <a:schemeClr val="tx1"/>
                        </a:solidFill>
                        <a:effectLst/>
                      </a:endParaRP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kern="1200" cap="none" spc="0">
                          <a:solidFill>
                            <a:schemeClr val="tx1"/>
                          </a:solidFill>
                          <a:effectLst/>
                        </a:rPr>
                        <a:t>Calculated 0 == activated in </a:t>
                      </a:r>
                      <a:r>
                        <a:rPr lang="en-IN" sz="1100" kern="1200" cap="none" spc="0" err="1">
                          <a:solidFill>
                            <a:schemeClr val="tx1"/>
                          </a:solidFill>
                          <a:effectLst/>
                        </a:rPr>
                        <a:t>Jamf</a:t>
                      </a:r>
                      <a:r>
                        <a:rPr lang="en-IN" sz="1100" kern="1200" cap="none" spc="0">
                          <a:solidFill>
                            <a:schemeClr val="tx1"/>
                          </a:solidFill>
                          <a:effectLst/>
                        </a:rPr>
                        <a:t> Pro (new or coming back from unresponsive); 1 == deactivated (deleted/retired from </a:t>
                      </a:r>
                      <a:r>
                        <a:rPr lang="en-IN" sz="1100" kern="1200" cap="none" spc="0" err="1">
                          <a:solidFill>
                            <a:schemeClr val="tx1"/>
                          </a:solidFill>
                          <a:effectLst/>
                        </a:rPr>
                        <a:t>Jamf</a:t>
                      </a:r>
                      <a:r>
                        <a:rPr lang="en-IN" sz="1100" kern="1200" cap="none" spc="0">
                          <a:solidFill>
                            <a:schemeClr val="tx1"/>
                          </a:solidFill>
                          <a:effectLst/>
                        </a:rPr>
                        <a:t> Pro); 2 == unresponsive (time of last recurring check-in is more than 24 hours ago)</a:t>
                      </a:r>
                      <a:endParaRPr lang="en-IN" sz="1100" kern="1200" cap="none" spc="0">
                        <a:solidFill>
                          <a:schemeClr val="tx1"/>
                        </a:solidFill>
                        <a:effectLst/>
                        <a:latin typeface="+mn-lt"/>
                        <a:ea typeface="+mn-ea"/>
                        <a:cs typeface="+mn-cs"/>
                      </a:endParaRP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119295"/>
                  </a:ext>
                </a:extLst>
              </a:tr>
              <a:tr h="296836">
                <a:tc>
                  <a:txBody>
                    <a:bodyPr/>
                    <a:lstStyle/>
                    <a:p>
                      <a:pPr algn="ctr" fontAlgn="t"/>
                      <a:r>
                        <a:rPr lang="en-IN" sz="1100" cap="none" spc="0">
                          <a:solidFill>
                            <a:schemeClr val="tx1"/>
                          </a:solidFill>
                          <a:effectLst/>
                        </a:rPr>
                        <a:t>OS Version</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OSVersion</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Operating System category: Operating System Version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35097462"/>
                  </a:ext>
                </a:extLst>
              </a:tr>
              <a:tr h="296836">
                <a:tc>
                  <a:txBody>
                    <a:bodyPr/>
                    <a:lstStyle/>
                    <a:p>
                      <a:pPr algn="ctr" fontAlgn="t"/>
                      <a:r>
                        <a:rPr lang="en-IN" sz="1100" cap="none" spc="0">
                          <a:solidFill>
                            <a:schemeClr val="tx1"/>
                          </a:solidFill>
                          <a:effectLst/>
                        </a:rPr>
                        <a:t>User AAD 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UserID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Local User Accounts category: User Azure Active Directory ID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7651234"/>
                  </a:ext>
                </a:extLst>
              </a:tr>
              <a:tr h="296836">
                <a:tc>
                  <a:txBody>
                    <a:bodyPr/>
                    <a:lstStyle/>
                    <a:p>
                      <a:pPr algn="ctr" fontAlgn="t"/>
                      <a:r>
                        <a:rPr lang="en-IN" sz="1100" cap="none" spc="0">
                          <a:solidFill>
                            <a:schemeClr val="tx1"/>
                          </a:solidFill>
                          <a:effectLst/>
                        </a:rPr>
                        <a:t># of previous password to prevent reuse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Password History Length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Local User Accounts category: Password History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37124319"/>
                  </a:ext>
                </a:extLst>
              </a:tr>
              <a:tr h="296836">
                <a:tc>
                  <a:txBody>
                    <a:bodyPr/>
                    <a:lstStyle/>
                    <a:p>
                      <a:pPr algn="ctr" fontAlgn="t"/>
                      <a:r>
                        <a:rPr lang="en-IN" sz="1100" cap="none" spc="0">
                          <a:solidFill>
                            <a:schemeClr val="tx1"/>
                          </a:solidFill>
                          <a:effectLst/>
                        </a:rPr>
                        <a:t>Encrypted (FileVault 2)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dirty="0">
                          <a:solidFill>
                            <a:schemeClr val="tx1"/>
                          </a:solidFill>
                          <a:effectLst/>
                        </a:rPr>
                        <a:t>Disk Encryption category: Boot Partition: FileValult 2 Partition Encryption State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2196857"/>
                  </a:ext>
                </a:extLst>
              </a:tr>
              <a:tr h="296836">
                <a:tc>
                  <a:txBody>
                    <a:bodyPr/>
                    <a:lstStyle/>
                    <a:p>
                      <a:pPr algn="ctr" fontAlgn="t"/>
                      <a:r>
                        <a:rPr lang="en-IN" sz="1100" cap="none" spc="0">
                          <a:solidFill>
                            <a:schemeClr val="tx1"/>
                          </a:solidFill>
                          <a:effectLst/>
                        </a:rPr>
                        <a:t>Gatekeeper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No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Security category: Gatekeeper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114856430"/>
                  </a:ext>
                </a:extLst>
              </a:tr>
              <a:tr h="296836">
                <a:tc>
                  <a:txBody>
                    <a:bodyPr/>
                    <a:lstStyle/>
                    <a:p>
                      <a:pPr algn="ctr" fontAlgn="t"/>
                      <a:r>
                        <a:rPr lang="en-IN" sz="1100" cap="none" spc="0">
                          <a:solidFill>
                            <a:schemeClr val="tx1"/>
                          </a:solidFill>
                          <a:effectLst/>
                        </a:rPr>
                        <a:t>Minimum # of character sets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Local User Accounts category: Minimum Number of Complex Characters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0521864"/>
                  </a:ext>
                </a:extLst>
              </a:tr>
              <a:tr h="296836">
                <a:tc>
                  <a:txBody>
                    <a:bodyPr/>
                    <a:lstStyle/>
                    <a:p>
                      <a:pPr algn="ctr" fontAlgn="t"/>
                      <a:r>
                        <a:rPr lang="en-IN" sz="1100" cap="none" spc="0">
                          <a:solidFill>
                            <a:schemeClr val="tx1"/>
                          </a:solidFill>
                          <a:effectLst/>
                        </a:rPr>
                        <a:t>Password expiration (days)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Local User Accounts category: Maximum Passcode Age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792947577"/>
                  </a:ext>
                </a:extLst>
              </a:tr>
              <a:tr h="296836">
                <a:tc>
                  <a:txBody>
                    <a:bodyPr/>
                    <a:lstStyle/>
                    <a:p>
                      <a:pPr algn="ctr" fontAlgn="t"/>
                      <a:r>
                        <a:rPr lang="en-IN" sz="1100" cap="none" spc="0">
                          <a:solidFill>
                            <a:schemeClr val="tx1"/>
                          </a:solidFill>
                          <a:effectLst/>
                        </a:rPr>
                        <a:t>Password Type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N/A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9161587"/>
                  </a:ext>
                </a:extLst>
              </a:tr>
              <a:tr h="296836">
                <a:tc>
                  <a:txBody>
                    <a:bodyPr/>
                    <a:lstStyle/>
                    <a:p>
                      <a:pPr algn="ctr" fontAlgn="t"/>
                      <a:r>
                        <a:rPr lang="en-IN" sz="1100" cap="none" spc="0">
                          <a:solidFill>
                            <a:schemeClr val="tx1"/>
                          </a:solidFill>
                          <a:effectLst/>
                        </a:rPr>
                        <a:t>Prevent Auto Login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Security category: Disable Automatic Login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15628406"/>
                  </a:ext>
                </a:extLst>
              </a:tr>
              <a:tr h="296836">
                <a:tc>
                  <a:txBody>
                    <a:bodyPr/>
                    <a:lstStyle/>
                    <a:p>
                      <a:pPr algn="ctr" fontAlgn="t"/>
                      <a:r>
                        <a:rPr lang="en-IN" sz="1100" cap="none" spc="0">
                          <a:solidFill>
                            <a:schemeClr val="tx1"/>
                          </a:solidFill>
                          <a:effectLst/>
                        </a:rPr>
                        <a:t>Required Passcode Length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t"/>
                      <a:r>
                        <a:rPr lang="en-IN" sz="1100" cap="none" spc="0">
                          <a:solidFill>
                            <a:schemeClr val="tx1"/>
                          </a:solidFill>
                          <a:effectLst/>
                        </a:rPr>
                        <a:t>Local User Accounts category: Minimum Passcode Length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1805812"/>
                  </a:ext>
                </a:extLst>
              </a:tr>
              <a:tr h="735817">
                <a:tc>
                  <a:txBody>
                    <a:bodyPr/>
                    <a:lstStyle/>
                    <a:p>
                      <a:pPr algn="ctr" fontAlgn="t"/>
                      <a:r>
                        <a:rPr lang="en-IN" sz="1100" cap="none" spc="0">
                          <a:solidFill>
                            <a:schemeClr val="tx1"/>
                          </a:solidFill>
                          <a:effectLst/>
                        </a:rPr>
                        <a:t>System Integrity Protection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a:solidFill>
                            <a:schemeClr val="tx1"/>
                          </a:solidFill>
                          <a:effectLst/>
                        </a:rPr>
                        <a:t>Yes </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t"/>
                      <a:r>
                        <a:rPr lang="en-IN" sz="1100" cap="none" spc="0" dirty="0">
                          <a:solidFill>
                            <a:schemeClr val="tx1"/>
                          </a:solidFill>
                          <a:effectLst/>
                        </a:rPr>
                        <a:t>Security category: System Integrity Protection </a:t>
                      </a:r>
                    </a:p>
                    <a:p>
                      <a:pPr algn="ctr" fontAlgn="t"/>
                      <a:r>
                        <a:rPr lang="en-IN" sz="1100" cap="none" spc="0" dirty="0">
                          <a:solidFill>
                            <a:schemeClr val="tx1"/>
                          </a:solidFill>
                          <a:effectLst/>
                        </a:rPr>
                        <a:t>FALSE = not collected status (could happen on first </a:t>
                      </a:r>
                      <a:r>
                        <a:rPr lang="en-IN" sz="1100" cap="none" spc="0" dirty="0" err="1">
                          <a:solidFill>
                            <a:schemeClr val="tx1"/>
                          </a:solidFill>
                          <a:effectLst/>
                        </a:rPr>
                        <a:t>enrollment</a:t>
                      </a:r>
                      <a:r>
                        <a:rPr lang="en-IN" sz="1100" cap="none" spc="0" dirty="0">
                          <a:solidFill>
                            <a:schemeClr val="tx1"/>
                          </a:solidFill>
                          <a:effectLst/>
                        </a:rPr>
                        <a:t> or very recent upgrade of </a:t>
                      </a:r>
                      <a:r>
                        <a:rPr lang="en-IN" sz="1100" cap="none" spc="0" dirty="0" err="1">
                          <a:solidFill>
                            <a:schemeClr val="tx1"/>
                          </a:solidFill>
                          <a:effectLst/>
                        </a:rPr>
                        <a:t>Jamf</a:t>
                      </a:r>
                      <a:r>
                        <a:rPr lang="en-IN" sz="1100" cap="none" spc="0" dirty="0">
                          <a:solidFill>
                            <a:schemeClr val="tx1"/>
                          </a:solidFill>
                          <a:effectLst/>
                        </a:rPr>
                        <a:t> Pro agent) or Disabled status; NOTAPPLICABLE is displayed for a macOS version earlier than macOS 10.11</a:t>
                      </a:r>
                    </a:p>
                  </a:txBody>
                  <a:tcPr marL="69985" marR="56077" marT="53834" marB="53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95208909"/>
                  </a:ext>
                </a:extLst>
              </a:tr>
            </a:tbl>
          </a:graphicData>
        </a:graphic>
      </p:graphicFrame>
      <p:pic>
        <p:nvPicPr>
          <p:cNvPr id="4" name="Picture 3" descr="A rainbow colored circle in a black background&#10;&#10;Description automatically generated">
            <a:extLst>
              <a:ext uri="{FF2B5EF4-FFF2-40B4-BE49-F238E27FC236}">
                <a16:creationId xmlns:a16="http://schemas.microsoft.com/office/drawing/2014/main" id="{E077EE1C-73E9-4AFD-56BA-545EF1CC2F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441648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diagram of a company's compliance&#10;&#10;Description automatically generated">
            <a:extLst>
              <a:ext uri="{FF2B5EF4-FFF2-40B4-BE49-F238E27FC236}">
                <a16:creationId xmlns:a16="http://schemas.microsoft.com/office/drawing/2014/main" id="{8ED6CA7A-AC4C-1574-29AE-A8A61EBD9A4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29C81DED-38EE-92B9-5780-1EF99B37F0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8300454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 screen&#10;&#10;Description automatically generated">
            <a:extLst>
              <a:ext uri="{FF2B5EF4-FFF2-40B4-BE49-F238E27FC236}">
                <a16:creationId xmlns:a16="http://schemas.microsoft.com/office/drawing/2014/main" id="{E6886146-980A-8A4F-DB8F-9B2702B3401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21865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1F2D995-5F81-A362-E6FE-11C539049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3467" y="1288881"/>
            <a:ext cx="10905066" cy="428023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1D95131D-146E-B34E-4176-48B8583F634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2451766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Typebar ready to print a question mark">
            <a:extLst>
              <a:ext uri="{FF2B5EF4-FFF2-40B4-BE49-F238E27FC236}">
                <a16:creationId xmlns:a16="http://schemas.microsoft.com/office/drawing/2014/main" id="{BC6D1896-46DC-9CA7-6176-4A3442052C7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7B65E1B-280F-E94D-9593-76908506211A}"/>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How to Migrate</a:t>
            </a:r>
          </a:p>
        </p:txBody>
      </p:sp>
      <p:sp>
        <p:nvSpPr>
          <p:cNvPr id="32" name="Rectangle 3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454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6F34AB4A-D602-8377-996D-C3F0C2A5150A}"/>
              </a:ext>
            </a:extLst>
          </p:cNvPr>
          <p:cNvGraphicFramePr>
            <a:graphicFrameLocks noChangeAspect="1"/>
          </p:cNvGraphicFramePr>
          <p:nvPr>
            <p:custDataLst>
              <p:tags r:id="rId1"/>
            </p:custDataLst>
            <p:extLst>
              <p:ext uri="{D42A27DB-BD31-4B8C-83A1-F6EECF244321}">
                <p14:modId xmlns:p14="http://schemas.microsoft.com/office/powerpoint/2010/main" val="4199746330"/>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1" name="think-cell data - do not delete" hidden="1">
                        <a:extLst>
                          <a:ext uri="{FF2B5EF4-FFF2-40B4-BE49-F238E27FC236}">
                            <a16:creationId xmlns:a16="http://schemas.microsoft.com/office/drawing/2014/main" id="{6F34AB4A-D602-8377-996D-C3F0C2A5150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717DC-2202-865A-B95E-DAFA87323A43}"/>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Prerequisites</a:t>
            </a: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1FAB7DF-8FDE-09DC-50B4-E6714AB770AE}"/>
              </a:ext>
            </a:extLst>
          </p:cNvPr>
          <p:cNvSpPr>
            <a:spLocks noGrp="1"/>
          </p:cNvSpPr>
          <p:nvPr>
            <p:ph sz="half" idx="1"/>
          </p:nvPr>
        </p:nvSpPr>
        <p:spPr>
          <a:xfrm>
            <a:off x="572493" y="2071316"/>
            <a:ext cx="6713552" cy="4119172"/>
          </a:xfrm>
        </p:spPr>
        <p:txBody>
          <a:bodyPr vert="horz" lIns="91440" tIns="45720" rIns="91440" bIns="45720" rtlCol="0" anchor="t">
            <a:normAutofit fontScale="70000" lnSpcReduction="20000"/>
          </a:bodyPr>
          <a:lstStyle/>
          <a:p>
            <a:pPr marL="0" indent="0" algn="just">
              <a:buNone/>
            </a:pPr>
            <a:r>
              <a:rPr lang="en-US" sz="2000" dirty="0"/>
              <a:t>	Before beginning the migration to the new macOS Device Compliance, ensure the following requirements are met:</a:t>
            </a:r>
          </a:p>
          <a:p>
            <a:pPr marL="0" indent="0" algn="just">
              <a:buNone/>
            </a:pPr>
            <a:endParaRPr lang="en-US" sz="2000" dirty="0"/>
          </a:p>
          <a:p>
            <a:pPr marL="0" indent="0" algn="just">
              <a:buNone/>
            </a:pPr>
            <a:r>
              <a:rPr lang="en-US" sz="2000" b="1" dirty="0"/>
              <a:t>Cloud-Hosted Environment: </a:t>
            </a:r>
          </a:p>
          <a:p>
            <a:pPr marL="0" indent="0" algn="just">
              <a:buNone/>
            </a:pPr>
            <a:r>
              <a:rPr lang="en-US" sz="2000" dirty="0"/>
              <a:t>The macOS Device Compliance migration is available for JAMF Pro cloud-hosted environments. </a:t>
            </a:r>
          </a:p>
          <a:p>
            <a:pPr marL="0" indent="0" algn="just">
              <a:buNone/>
            </a:pPr>
            <a:r>
              <a:rPr lang="en-US" sz="2000" b="1" dirty="0"/>
              <a:t>JAMF Pro Version:</a:t>
            </a:r>
          </a:p>
          <a:p>
            <a:pPr marL="0" indent="0" algn="just">
              <a:buNone/>
            </a:pPr>
            <a:r>
              <a:rPr lang="en-US" sz="2000" dirty="0"/>
              <a:t>Ensure your JAMF Pro instance is updated to version 10.48.0 or later for compatibility with the migration process.</a:t>
            </a:r>
          </a:p>
          <a:p>
            <a:pPr marL="0" indent="0" algn="just">
              <a:buNone/>
            </a:pPr>
            <a:r>
              <a:rPr lang="en-US" sz="2000" b="1" dirty="0"/>
              <a:t>Compliance Smart Group :</a:t>
            </a:r>
          </a:p>
          <a:p>
            <a:pPr marL="0" indent="0" algn="just">
              <a:buNone/>
            </a:pPr>
            <a:r>
              <a:rPr lang="en-IN" sz="2000" dirty="0"/>
              <a:t>This group should contain the computers that must meet specific criteria to be considered compliant</a:t>
            </a:r>
            <a:endParaRPr lang="en-US" sz="2000" dirty="0"/>
          </a:p>
          <a:p>
            <a:pPr marL="0" indent="0" algn="just">
              <a:buNone/>
            </a:pPr>
            <a:r>
              <a:rPr lang="en-US" sz="2000" b="1" dirty="0"/>
              <a:t>Entra Administrative Access:</a:t>
            </a:r>
          </a:p>
          <a:p>
            <a:pPr marL="0" indent="0" algn="just">
              <a:buNone/>
            </a:pPr>
            <a:r>
              <a:rPr lang="en-US" sz="2000" dirty="0"/>
              <a:t>You must have a Microsoft Entra ID account with global or domain administrator rights.</a:t>
            </a:r>
          </a:p>
          <a:p>
            <a:pPr marL="0" indent="0" algn="just">
              <a:buNone/>
            </a:pPr>
            <a:r>
              <a:rPr lang="en-IN" sz="2000" b="1" dirty="0"/>
              <a:t>Entra ID user group: </a:t>
            </a:r>
          </a:p>
          <a:p>
            <a:pPr marL="0" indent="0" algn="just">
              <a:buNone/>
            </a:pPr>
            <a:r>
              <a:rPr lang="en-US" sz="2000" dirty="0"/>
              <a:t>This group should contain all the users who can do the device registration.</a:t>
            </a:r>
          </a:p>
          <a:p>
            <a:pPr algn="just"/>
            <a:endParaRPr lang="en-US" sz="2000" dirty="0"/>
          </a:p>
          <a:p>
            <a:pPr algn="just"/>
            <a:endParaRPr lang="en-US" sz="2200" dirty="0"/>
          </a:p>
        </p:txBody>
      </p:sp>
      <p:pic>
        <p:nvPicPr>
          <p:cNvPr id="10" name="Content Placeholder 9" descr="A close-up of a checklist&#10;&#10;Description automatically generated">
            <a:extLst>
              <a:ext uri="{FF2B5EF4-FFF2-40B4-BE49-F238E27FC236}">
                <a16:creationId xmlns:a16="http://schemas.microsoft.com/office/drawing/2014/main" id="{30D27BDE-A4C4-B8E3-5525-8F2D5E7C9EB2}"/>
              </a:ext>
            </a:extLst>
          </p:cNvPr>
          <p:cNvPicPr>
            <a:picLocks noGrp="1" noChangeAspect="1"/>
          </p:cNvPicPr>
          <p:nvPr>
            <p:ph sz="half" idx="2"/>
          </p:nvPr>
        </p:nvPicPr>
        <p:blipFill rotWithShape="1">
          <a:blip r:embed="rId5" cstate="email">
            <a:extLst>
              <a:ext uri="{28A0092B-C50C-407E-A947-70E740481C1C}">
                <a14:useLocalDpi xmlns:a14="http://schemas.microsoft.com/office/drawing/2010/main"/>
              </a:ext>
            </a:extLst>
          </a:blip>
          <a:srcRect/>
          <a:stretch/>
        </p:blipFill>
        <p:spPr>
          <a:xfrm>
            <a:off x="7675658" y="2093976"/>
            <a:ext cx="3941064" cy="4096512"/>
          </a:xfrm>
          <a:prstGeom prst="rect">
            <a:avLst/>
          </a:prstGeom>
        </p:spPr>
      </p:pic>
      <p:pic>
        <p:nvPicPr>
          <p:cNvPr id="13" name="Picture 12" descr="A rainbow colored circle in a black background&#10;&#10;Description automatically generated">
            <a:extLst>
              <a:ext uri="{FF2B5EF4-FFF2-40B4-BE49-F238E27FC236}">
                <a16:creationId xmlns:a16="http://schemas.microsoft.com/office/drawing/2014/main" id="{028E1210-AD55-B9D9-2C48-9D3391C788F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69376" y="6099687"/>
            <a:ext cx="911192" cy="780085"/>
          </a:xfrm>
          <a:prstGeom prst="rect">
            <a:avLst/>
          </a:prstGeom>
        </p:spPr>
      </p:pic>
    </p:spTree>
    <p:extLst>
      <p:ext uri="{BB962C8B-B14F-4D97-AF65-F5344CB8AC3E}">
        <p14:creationId xmlns:p14="http://schemas.microsoft.com/office/powerpoint/2010/main" val="23853100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DFD9BFB4-8C34-E226-8906-B4483DA703AE}"/>
              </a:ext>
            </a:extLst>
          </p:cNvPr>
          <p:cNvGraphicFramePr>
            <a:graphicFrameLocks noChangeAspect="1"/>
          </p:cNvGraphicFramePr>
          <p:nvPr>
            <p:custDataLst>
              <p:tags r:id="rId1"/>
            </p:custDataLst>
            <p:extLst>
              <p:ext uri="{D42A27DB-BD31-4B8C-83A1-F6EECF244321}">
                <p14:modId xmlns:p14="http://schemas.microsoft.com/office/powerpoint/2010/main" val="1632184871"/>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6" name="think-cell data - do not delete" hidden="1">
                        <a:extLst>
                          <a:ext uri="{FF2B5EF4-FFF2-40B4-BE49-F238E27FC236}">
                            <a16:creationId xmlns:a16="http://schemas.microsoft.com/office/drawing/2014/main" id="{DFD9BFB4-8C34-E226-8906-B4483DA703AE}"/>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CA9D045-1614-BCB2-9000-AA3D08F31ADC}"/>
              </a:ext>
            </a:extLst>
          </p:cNvPr>
          <p:cNvSpPr>
            <a:spLocks noGrp="1"/>
          </p:cNvSpPr>
          <p:nvPr>
            <p:ph type="title"/>
          </p:nvPr>
        </p:nvSpPr>
        <p:spPr/>
        <p:txBody>
          <a:bodyPr vert="horz"/>
          <a:lstStyle/>
          <a:p>
            <a:r>
              <a:rPr lang="en-US" dirty="0"/>
              <a:t>Compliance Group</a:t>
            </a:r>
          </a:p>
        </p:txBody>
      </p:sp>
      <p:pic>
        <p:nvPicPr>
          <p:cNvPr id="11" name="Content Placeholder 10" descr="A screenshot of a group&#10;&#10;Description automatically generated">
            <a:extLst>
              <a:ext uri="{FF2B5EF4-FFF2-40B4-BE49-F238E27FC236}">
                <a16:creationId xmlns:a16="http://schemas.microsoft.com/office/drawing/2014/main" id="{A414A380-0B66-48BC-B1C5-444909BB71A6}"/>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876204" y="1825625"/>
            <a:ext cx="10439592" cy="4351338"/>
          </a:xfrm>
        </p:spPr>
      </p:pic>
      <p:pic>
        <p:nvPicPr>
          <p:cNvPr id="12" name="Picture 11" descr="A rainbow colored circle in a black background&#10;&#10;Description automatically generated">
            <a:extLst>
              <a:ext uri="{FF2B5EF4-FFF2-40B4-BE49-F238E27FC236}">
                <a16:creationId xmlns:a16="http://schemas.microsoft.com/office/drawing/2014/main" id="{6B4ABA8E-F004-B8AB-BF39-706A428F0BF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3795853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4220AC69-F20C-22A8-6FB2-85089536B136}"/>
              </a:ext>
            </a:extLst>
          </p:cNvPr>
          <p:cNvPicPr>
            <a:picLocks noChangeAspect="1"/>
          </p:cNvPicPr>
          <p:nvPr/>
        </p:nvPicPr>
        <p:blipFill>
          <a:blip r:embed="rId2"/>
          <a:stretch>
            <a:fillRect/>
          </a:stretch>
        </p:blipFill>
        <p:spPr>
          <a:xfrm>
            <a:off x="739205" y="643466"/>
            <a:ext cx="10713589" cy="5571067"/>
          </a:xfrm>
          <a:prstGeom prst="rect">
            <a:avLst/>
          </a:prstGeom>
        </p:spPr>
      </p:pic>
      <p:pic>
        <p:nvPicPr>
          <p:cNvPr id="3" name="Picture 2" descr="A rainbow colored circle in a black background&#10;&#10;Description automatically generated">
            <a:extLst>
              <a:ext uri="{FF2B5EF4-FFF2-40B4-BE49-F238E27FC236}">
                <a16:creationId xmlns:a16="http://schemas.microsoft.com/office/drawing/2014/main" id="{DD5E19A2-7F41-E5F2-5992-7237503D2EE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81109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94CE0C9-8F31-5093-EB0C-5634649B6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AE6DBE8-CC65-2F87-BF1D-1D86E27BA091}"/>
              </a:ext>
            </a:extLst>
          </p:cNvPr>
          <p:cNvSpPr txBox="1"/>
          <p:nvPr/>
        </p:nvSpPr>
        <p:spPr>
          <a:xfrm>
            <a:off x="523875" y="5317240"/>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b="0" i="0" u="none" strike="noStrike" dirty="0">
                <a:solidFill>
                  <a:schemeClr val="tx1">
                    <a:lumMod val="85000"/>
                    <a:lumOff val="15000"/>
                  </a:schemeClr>
                </a:solidFill>
                <a:effectLst/>
                <a:highlight>
                  <a:srgbClr val="FFFFFF"/>
                </a:highlight>
                <a:latin typeface="+mj-lt"/>
                <a:ea typeface="+mj-ea"/>
                <a:cs typeface="+mj-cs"/>
              </a:rPr>
              <a:t>Disable the Conditional Access integration in </a:t>
            </a:r>
            <a:r>
              <a:rPr lang="en-US" sz="3600" b="0" i="0" u="none" strike="noStrike" dirty="0">
                <a:solidFill>
                  <a:schemeClr val="tx1">
                    <a:lumMod val="85000"/>
                    <a:lumOff val="15000"/>
                  </a:schemeClr>
                </a:solidFill>
                <a:effectLst/>
                <a:latin typeface="+mj-lt"/>
                <a:ea typeface="+mj-ea"/>
                <a:cs typeface="+mj-cs"/>
              </a:rPr>
              <a:t>JAMF Pro</a:t>
            </a:r>
            <a:endParaRPr lang="en-US" sz="3600" dirty="0">
              <a:solidFill>
                <a:schemeClr val="tx1">
                  <a:lumMod val="85000"/>
                  <a:lumOff val="15000"/>
                </a:schemeClr>
              </a:solidFill>
              <a:latin typeface="+mj-lt"/>
              <a:ea typeface="+mj-ea"/>
              <a:cs typeface="+mj-cs"/>
            </a:endParaRP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rainbow colored circle in a black background&#10;&#10;Description automatically generated">
            <a:extLst>
              <a:ext uri="{FF2B5EF4-FFF2-40B4-BE49-F238E27FC236}">
                <a16:creationId xmlns:a16="http://schemas.microsoft.com/office/drawing/2014/main" id="{F4A1FEDC-8121-6942-065C-E7E96D1DF6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0215822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67B45A23-99B1-A53F-81D9-0E245014B5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190527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4" name="Rectangle 33">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54B33D-4C41-AFF5-B0A0-28D077F5BDCE}"/>
              </a:ext>
            </a:extLst>
          </p:cNvPr>
          <p:cNvSpPr txBox="1"/>
          <p:nvPr/>
        </p:nvSpPr>
        <p:spPr>
          <a:xfrm>
            <a:off x="724547" y="1828800"/>
            <a:ext cx="4646905" cy="3613149"/>
          </a:xfrm>
          <a:prstGeom prst="rect">
            <a:avLst/>
          </a:prstGeom>
        </p:spPr>
        <p:txBody>
          <a:bodyPr vert="horz" lIns="91440" tIns="45720" rIns="91440" bIns="45720" rtlCol="0" anchor="ctr">
            <a:normAutofit/>
          </a:bodyPr>
          <a:lstStyle/>
          <a:p>
            <a:pPr algn="ctr">
              <a:lnSpc>
                <a:spcPct val="90000"/>
              </a:lnSpc>
              <a:spcAft>
                <a:spcPts val="600"/>
              </a:spcAft>
            </a:pPr>
            <a:r>
              <a:rPr lang="en-US" sz="2000" b="1" dirty="0"/>
              <a:t>Remembering Charles Edge</a:t>
            </a:r>
          </a:p>
          <a:p>
            <a:pPr indent="-228600">
              <a:lnSpc>
                <a:spcPct val="90000"/>
              </a:lnSpc>
              <a:spcAft>
                <a:spcPts val="600"/>
              </a:spcAft>
              <a:buFont typeface="Arial" panose="020B0604020202020204" pitchFamily="34" charset="0"/>
              <a:buChar char="•"/>
            </a:pPr>
            <a:endParaRPr lang="en-US" sz="2000" dirty="0"/>
          </a:p>
          <a:p>
            <a:pPr marL="342900" indent="-228600">
              <a:lnSpc>
                <a:spcPct val="90000"/>
              </a:lnSpc>
              <a:spcAft>
                <a:spcPts val="600"/>
              </a:spcAft>
              <a:buFont typeface="Arial" panose="020B0604020202020204" pitchFamily="34" charset="0"/>
              <a:buChar char="•"/>
            </a:pPr>
            <a:r>
              <a:rPr lang="en-US" sz="2000" dirty="0"/>
              <a:t>35 Years of experience as developer, administrator, network architect, product manager, entrepreneur and CTO.</a:t>
            </a:r>
          </a:p>
          <a:p>
            <a:pPr marL="342900" indent="-228600">
              <a:lnSpc>
                <a:spcPct val="90000"/>
              </a:lnSpc>
              <a:spcAft>
                <a:spcPts val="600"/>
              </a:spcAft>
              <a:buFont typeface="Arial" panose="020B0604020202020204" pitchFamily="34" charset="0"/>
              <a:buChar char="•"/>
            </a:pPr>
            <a:r>
              <a:rPr lang="en-US" sz="2000" dirty="0"/>
              <a:t>Author of 20+ books and 6000+ blogs</a:t>
            </a:r>
          </a:p>
          <a:p>
            <a:pPr marL="342900" indent="-228600">
              <a:lnSpc>
                <a:spcPct val="90000"/>
              </a:lnSpc>
              <a:spcAft>
                <a:spcPts val="600"/>
              </a:spcAft>
              <a:buFont typeface="Arial" panose="020B0604020202020204" pitchFamily="34" charset="0"/>
              <a:buChar char="•"/>
            </a:pPr>
            <a:r>
              <a:rPr lang="en-US" sz="2000" dirty="0"/>
              <a:t>Author of </a:t>
            </a:r>
            <a:r>
              <a:rPr lang="en-US" sz="2000" dirty="0" err="1"/>
              <a:t>Krypted.com</a:t>
            </a:r>
            <a:endParaRPr lang="en-US" sz="2000" dirty="0"/>
          </a:p>
          <a:p>
            <a:pPr marL="342900" indent="-228600">
              <a:lnSpc>
                <a:spcPct val="90000"/>
              </a:lnSpc>
              <a:spcAft>
                <a:spcPts val="600"/>
              </a:spcAft>
              <a:buFont typeface="Arial" panose="020B0604020202020204" pitchFamily="34" charset="0"/>
              <a:buChar char="•"/>
            </a:pPr>
            <a:r>
              <a:rPr lang="en-US" sz="2000" dirty="0"/>
              <a:t>Founder and Co-host of MacAdmins Podcast</a:t>
            </a:r>
          </a:p>
          <a:p>
            <a:pPr marL="342900" indent="-228600">
              <a:lnSpc>
                <a:spcPct val="90000"/>
              </a:lnSpc>
              <a:spcAft>
                <a:spcPts val="600"/>
              </a:spcAft>
              <a:buFont typeface="Arial" panose="020B0604020202020204" pitchFamily="34" charset="0"/>
              <a:buChar char="•"/>
            </a:pPr>
            <a:r>
              <a:rPr lang="en-US" sz="2000" dirty="0"/>
              <a:t>Co-host of J</a:t>
            </a:r>
            <a:r>
              <a:rPr lang="en-US" sz="2000" b="0" i="0" u="none" strike="noStrike" dirty="0">
                <a:effectLst/>
                <a:highlight>
                  <a:srgbClr val="FFFFFF"/>
                </a:highlight>
              </a:rPr>
              <a:t>amf After Dark Podcast</a:t>
            </a:r>
            <a:endParaRPr lang="en-US" sz="2000" dirty="0"/>
          </a:p>
        </p:txBody>
      </p:sp>
      <p:pic>
        <p:nvPicPr>
          <p:cNvPr id="4" name="Picture 3" descr="A person sticking his tongue out&#10;&#10;Description automatically generated">
            <a:extLst>
              <a:ext uri="{FF2B5EF4-FFF2-40B4-BE49-F238E27FC236}">
                <a16:creationId xmlns:a16="http://schemas.microsoft.com/office/drawing/2014/main" id="{2993ECB8-3A0B-25F4-4782-84B55D3F03A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096000" y="1"/>
            <a:ext cx="6102825" cy="6858000"/>
          </a:xfrm>
          <a:prstGeom prst="rect">
            <a:avLst/>
          </a:prstGeom>
        </p:spPr>
      </p:pic>
    </p:spTree>
    <p:extLst>
      <p:ext uri="{BB962C8B-B14F-4D97-AF65-F5344CB8AC3E}">
        <p14:creationId xmlns:p14="http://schemas.microsoft.com/office/powerpoint/2010/main" val="302929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EAB92390-2B3B-0015-37A2-BDBF4939F31C}"/>
              </a:ext>
            </a:extLst>
          </p:cNvPr>
          <p:cNvGraphicFramePr>
            <a:graphicFrameLocks noChangeAspect="1"/>
          </p:cNvGraphicFramePr>
          <p:nvPr>
            <p:custDataLst>
              <p:tags r:id="rId1"/>
            </p:custDataLst>
            <p:extLst>
              <p:ext uri="{D42A27DB-BD31-4B8C-83A1-F6EECF244321}">
                <p14:modId xmlns:p14="http://schemas.microsoft.com/office/powerpoint/2010/main" val="196368245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EAB92390-2B3B-0015-37A2-BDBF4939F31C}"/>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BDB845C-210C-6614-7108-9927F6AB5E28}"/>
              </a:ext>
            </a:extLst>
          </p:cNvPr>
          <p:cNvSpPr>
            <a:spLocks noGrp="1"/>
          </p:cNvSpPr>
          <p:nvPr>
            <p:ph type="title"/>
          </p:nvPr>
        </p:nvSpPr>
        <p:spPr>
          <a:xfrm>
            <a:off x="838200" y="365125"/>
            <a:ext cx="10515600" cy="780503"/>
          </a:xfrm>
        </p:spPr>
        <p:txBody>
          <a:bodyPr vert="horz"/>
          <a:lstStyle/>
          <a:p>
            <a:r>
              <a:rPr lang="en-US" dirty="0"/>
              <a:t>Disable </a:t>
            </a:r>
            <a:r>
              <a:rPr lang="en-IN" b="0" i="0" u="none" strike="noStrike" dirty="0">
                <a:solidFill>
                  <a:srgbClr val="323E48"/>
                </a:solidFill>
                <a:effectLst/>
                <a:highlight>
                  <a:srgbClr val="FFFFFF"/>
                </a:highlight>
                <a:latin typeface="Inter"/>
              </a:rPr>
              <a:t>Partner Device Management</a:t>
            </a:r>
            <a:endParaRPr lang="en-US" dirty="0"/>
          </a:p>
        </p:txBody>
      </p:sp>
      <p:sp>
        <p:nvSpPr>
          <p:cNvPr id="3" name="Content Placeholder 2">
            <a:extLst>
              <a:ext uri="{FF2B5EF4-FFF2-40B4-BE49-F238E27FC236}">
                <a16:creationId xmlns:a16="http://schemas.microsoft.com/office/drawing/2014/main" id="{48273A64-9F18-3F0B-41AF-81D04854AE00}"/>
              </a:ext>
            </a:extLst>
          </p:cNvPr>
          <p:cNvSpPr>
            <a:spLocks noGrp="1"/>
          </p:cNvSpPr>
          <p:nvPr>
            <p:ph idx="1"/>
          </p:nvPr>
        </p:nvSpPr>
        <p:spPr>
          <a:xfrm>
            <a:off x="283780" y="1355835"/>
            <a:ext cx="5728137" cy="5137040"/>
          </a:xfrm>
        </p:spPr>
        <p:txBody>
          <a:bodyPr>
            <a:normAutofit/>
          </a:bodyPr>
          <a:lstStyle/>
          <a:p>
            <a:pPr algn="just"/>
            <a:r>
              <a:rPr lang="en-US" sz="2000" dirty="0"/>
              <a:t>Remove target users from the Partner Device Management scope in Microsoft Intune.</a:t>
            </a:r>
          </a:p>
          <a:p>
            <a:pPr marL="0" indent="0" algn="just">
              <a:buNone/>
            </a:pPr>
            <a:r>
              <a:rPr lang="en-US" sz="2000" dirty="0"/>
              <a:t>Note: </a:t>
            </a:r>
            <a:r>
              <a:rPr lang="en-US" sz="2000" dirty="0">
                <a:highlight>
                  <a:srgbClr val="FFFF00"/>
                </a:highlight>
              </a:rPr>
              <a:t>Users cannot be scoped for both Partner Device Management and Partner Compliance Management when registering or re-registering new computers with Device Compliance</a:t>
            </a:r>
            <a:r>
              <a:rPr lang="en-US" sz="2000" dirty="0"/>
              <a:t>.</a:t>
            </a:r>
          </a:p>
          <a:p>
            <a:pPr algn="just"/>
            <a:r>
              <a:rPr lang="en-US" sz="2000" dirty="0"/>
              <a:t>Log in to Microsoft Intune.</a:t>
            </a:r>
          </a:p>
          <a:p>
            <a:pPr algn="just"/>
            <a:r>
              <a:rPr lang="en-US" sz="2000" dirty="0"/>
              <a:t>Navigate to Tenant administration &gt; Connectors and tokens &gt; Partner device management.</a:t>
            </a:r>
          </a:p>
          <a:p>
            <a:pPr algn="just"/>
            <a:r>
              <a:rPr lang="en-US" sz="2000" dirty="0"/>
              <a:t>Under Included groups, remove all groups that include users you want to migrate to Device Compliance.</a:t>
            </a:r>
          </a:p>
          <a:p>
            <a:pPr algn="just"/>
            <a:r>
              <a:rPr lang="en-US" sz="2000" dirty="0"/>
              <a:t>Click Save.</a:t>
            </a:r>
          </a:p>
          <a:p>
            <a:pPr algn="just"/>
            <a:endParaRPr lang="en-US" sz="2000" dirty="0"/>
          </a:p>
        </p:txBody>
      </p:sp>
      <p:pic>
        <p:nvPicPr>
          <p:cNvPr id="7" name="Picture 6" descr="A screenshot of a computer&#10;&#10;Description automatically generated">
            <a:extLst>
              <a:ext uri="{FF2B5EF4-FFF2-40B4-BE49-F238E27FC236}">
                <a16:creationId xmlns:a16="http://schemas.microsoft.com/office/drawing/2014/main" id="{E96D6D8C-B111-45BF-2A28-80E29235C8D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80085" y="1776249"/>
            <a:ext cx="5861686" cy="3478924"/>
          </a:xfrm>
          <a:prstGeom prst="rect">
            <a:avLst/>
          </a:prstGeom>
        </p:spPr>
      </p:pic>
      <p:pic>
        <p:nvPicPr>
          <p:cNvPr id="8" name="Picture 7" descr="A rainbow colored circle in a black background&#10;&#10;Description automatically generated">
            <a:extLst>
              <a:ext uri="{FF2B5EF4-FFF2-40B4-BE49-F238E27FC236}">
                <a16:creationId xmlns:a16="http://schemas.microsoft.com/office/drawing/2014/main" id="{60CEA976-2ED7-7A84-DDA3-6E9486A942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4205560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C12B9C9-0C7F-7D4D-0D78-0B16F655C32A}"/>
              </a:ext>
            </a:extLst>
          </p:cNvPr>
          <p:cNvGraphicFramePr>
            <a:graphicFrameLocks noChangeAspect="1"/>
          </p:cNvGraphicFramePr>
          <p:nvPr>
            <p:custDataLst>
              <p:tags r:id="rId1"/>
            </p:custDataLst>
            <p:extLst>
              <p:ext uri="{D42A27DB-BD31-4B8C-83A1-F6EECF244321}">
                <p14:modId xmlns:p14="http://schemas.microsoft.com/office/powerpoint/2010/main" val="1635940694"/>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C12B9C9-0C7F-7D4D-0D78-0B16F655C32A}"/>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5EDA88D-E9C4-72DE-3748-AEA8D0557624}"/>
              </a:ext>
            </a:extLst>
          </p:cNvPr>
          <p:cNvSpPr>
            <a:spLocks noGrp="1"/>
          </p:cNvSpPr>
          <p:nvPr>
            <p:ph type="title"/>
          </p:nvPr>
        </p:nvSpPr>
        <p:spPr/>
        <p:txBody>
          <a:bodyPr vert="horz"/>
          <a:lstStyle/>
          <a:p>
            <a:r>
              <a:rPr lang="en-US" dirty="0"/>
              <a:t>Enable Device Compliance</a:t>
            </a:r>
          </a:p>
        </p:txBody>
      </p:sp>
      <p:sp>
        <p:nvSpPr>
          <p:cNvPr id="3" name="Content Placeholder 2">
            <a:extLst>
              <a:ext uri="{FF2B5EF4-FFF2-40B4-BE49-F238E27FC236}">
                <a16:creationId xmlns:a16="http://schemas.microsoft.com/office/drawing/2014/main" id="{05B79EE7-4FFB-9D67-15AC-E92E93A98AB2}"/>
              </a:ext>
            </a:extLst>
          </p:cNvPr>
          <p:cNvSpPr>
            <a:spLocks noGrp="1"/>
          </p:cNvSpPr>
          <p:nvPr>
            <p:ph idx="1"/>
          </p:nvPr>
        </p:nvSpPr>
        <p:spPr>
          <a:xfrm>
            <a:off x="838200" y="1825625"/>
            <a:ext cx="6683829" cy="4351338"/>
          </a:xfrm>
        </p:spPr>
        <p:txBody>
          <a:bodyPr/>
          <a:lstStyle/>
          <a:p>
            <a:endParaRPr lang="en-US" dirty="0"/>
          </a:p>
          <a:p>
            <a:endParaRPr lang="en-US" dirty="0"/>
          </a:p>
        </p:txBody>
      </p:sp>
      <p:sp>
        <p:nvSpPr>
          <p:cNvPr id="9" name="Rectangle 1">
            <a:extLst>
              <a:ext uri="{FF2B5EF4-FFF2-40B4-BE49-F238E27FC236}">
                <a16:creationId xmlns:a16="http://schemas.microsoft.com/office/drawing/2014/main" id="{6403F49A-12B3-3C08-0D1B-1861C5955A05}"/>
              </a:ext>
            </a:extLst>
          </p:cNvPr>
          <p:cNvSpPr>
            <a:spLocks noChangeArrowheads="1"/>
          </p:cNvSpPr>
          <p:nvPr/>
        </p:nvSpPr>
        <p:spPr bwMode="auto">
          <a:xfrm>
            <a:off x="522514" y="1357222"/>
            <a:ext cx="4539343" cy="51398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6176" rIns="0" bIns="76176" numCol="1" anchor="ctr" anchorCtr="0" compatLnSpc="1">
            <a:prstTxWarp prst="textNoShape">
              <a:avLst/>
            </a:prstTxWarp>
            <a:spAutoFit/>
          </a:bodyPr>
          <a:lstStyle/>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In Jamf Pro, click </a:t>
            </a:r>
            <a:r>
              <a:rPr kumimoji="0" lang="en-US" altLang="en-US" b="1" i="0" u="none" strike="noStrike" cap="none" normalizeH="0" baseline="0" dirty="0">
                <a:ln>
                  <a:noFill/>
                </a:ln>
                <a:solidFill>
                  <a:srgbClr val="323E48"/>
                </a:solidFill>
                <a:effectLst/>
              </a:rPr>
              <a:t>Settings</a:t>
            </a:r>
            <a:r>
              <a:rPr kumimoji="0" lang="en-US" altLang="en-US" b="0" i="0" u="none" strike="noStrike" cap="none" normalizeH="0" baseline="0" dirty="0">
                <a:ln>
                  <a:noFill/>
                </a:ln>
                <a:solidFill>
                  <a:srgbClr val="323E48"/>
                </a:solidFill>
                <a:effectLst/>
              </a:rPr>
              <a:t>  in the sidebar.</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In the </a:t>
            </a:r>
            <a:r>
              <a:rPr kumimoji="0" lang="en-US" altLang="en-US" b="1" i="0" u="none" strike="noStrike" cap="none" normalizeH="0" baseline="0" dirty="0">
                <a:ln>
                  <a:noFill/>
                </a:ln>
                <a:solidFill>
                  <a:srgbClr val="323E48"/>
                </a:solidFill>
                <a:effectLst/>
              </a:rPr>
              <a:t>Global</a:t>
            </a:r>
            <a:r>
              <a:rPr kumimoji="0" lang="en-US" altLang="en-US" b="0" i="0" u="none" strike="noStrike" cap="none" normalizeH="0" baseline="0" dirty="0">
                <a:ln>
                  <a:noFill/>
                </a:ln>
                <a:solidFill>
                  <a:srgbClr val="323E48"/>
                </a:solidFill>
                <a:effectLst/>
              </a:rPr>
              <a:t> section, click </a:t>
            </a:r>
            <a:r>
              <a:rPr kumimoji="0" lang="en-US" altLang="en-US" b="1" i="0" u="none" strike="noStrike" cap="none" normalizeH="0" baseline="0" dirty="0">
                <a:ln>
                  <a:noFill/>
                </a:ln>
                <a:solidFill>
                  <a:srgbClr val="323E48"/>
                </a:solidFill>
                <a:effectLst/>
              </a:rPr>
              <a:t>Device compliance</a:t>
            </a:r>
            <a:r>
              <a:rPr kumimoji="0" lang="en-US" altLang="en-US" b="0" i="0" u="none" strike="noStrike" cap="none" normalizeH="0" baseline="0" dirty="0">
                <a:ln>
                  <a:noFill/>
                </a:ln>
                <a:solidFill>
                  <a:srgbClr val="323E48"/>
                </a:solidFill>
                <a:effectLst/>
              </a:rPr>
              <a:t>       </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Click </a:t>
            </a:r>
            <a:r>
              <a:rPr kumimoji="0" lang="en-US" altLang="en-US" b="1" i="0" u="none" strike="noStrike" cap="none" normalizeH="0" baseline="0" dirty="0">
                <a:ln>
                  <a:noFill/>
                </a:ln>
                <a:solidFill>
                  <a:srgbClr val="323E48"/>
                </a:solidFill>
                <a:effectLst/>
              </a:rPr>
              <a:t>Edit</a:t>
            </a:r>
            <a:r>
              <a:rPr kumimoji="0" lang="en-US" altLang="en-US" b="0" i="0" u="none" strike="noStrike" cap="none" normalizeH="0" baseline="0" dirty="0">
                <a:ln>
                  <a:noFill/>
                </a:ln>
                <a:solidFill>
                  <a:srgbClr val="323E48"/>
                </a:solidFill>
                <a:effectLst/>
              </a:rPr>
              <a:t> .</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Use the switch to enable the integration.</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Choose your platform type as Mac</a:t>
            </a:r>
            <a:endParaRPr lang="en-US" altLang="en-US" dirty="0">
              <a:solidFill>
                <a:srgbClr val="323E48"/>
              </a:solidFill>
            </a:endParaRP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Choose the </a:t>
            </a:r>
            <a:r>
              <a:rPr kumimoji="0" lang="en-US" altLang="en-US" b="1" i="0" u="none" strike="noStrike" cap="none" normalizeH="0" baseline="0" dirty="0">
                <a:ln>
                  <a:noFill/>
                </a:ln>
                <a:solidFill>
                  <a:srgbClr val="323E48"/>
                </a:solidFill>
                <a:effectLst/>
              </a:rPr>
              <a:t>Compliance Group</a:t>
            </a:r>
            <a:r>
              <a:rPr kumimoji="0" lang="en-US" altLang="en-US" b="0" i="0" u="none" strike="noStrike" cap="none" normalizeH="0" baseline="0" dirty="0">
                <a:ln>
                  <a:noFill/>
                </a:ln>
                <a:solidFill>
                  <a:srgbClr val="323E48"/>
                </a:solidFill>
                <a:effectLst/>
              </a:rPr>
              <a:t> you want Jamf Pro to use to calculate device compliance.</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Choose the </a:t>
            </a:r>
            <a:r>
              <a:rPr kumimoji="0" lang="en-US" altLang="en-US" b="1" i="0" u="none" strike="noStrike" cap="none" normalizeH="0" baseline="0" dirty="0">
                <a:ln>
                  <a:noFill/>
                </a:ln>
                <a:solidFill>
                  <a:srgbClr val="323E48"/>
                </a:solidFill>
                <a:effectLst/>
              </a:rPr>
              <a:t>Applicable Group</a:t>
            </a:r>
            <a:r>
              <a:rPr kumimoji="0" lang="en-US" altLang="en-US" b="0" i="0" u="none" strike="noStrike" cap="none" normalizeH="0" baseline="0" dirty="0">
                <a:ln>
                  <a:noFill/>
                </a:ln>
                <a:solidFill>
                  <a:srgbClr val="323E48"/>
                </a:solidFill>
                <a:effectLst/>
              </a:rPr>
              <a:t> you want Jamf to use to send compliance status to Microsoft Entra. </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Select the following landing page options for devices that are not recognized by Microsoft Entra ID: The default Jamf Pro Device Registration page</a:t>
            </a:r>
          </a:p>
          <a:p>
            <a:pPr marL="352425" lvl="2" indent="-342900" algn="just" eaLnBrk="0" fontAlgn="base" hangingPunct="0">
              <a:spcBef>
                <a:spcPct val="0"/>
              </a:spcBef>
              <a:spcAft>
                <a:spcPct val="0"/>
              </a:spcAft>
              <a:buFont typeface="+mj-lt"/>
              <a:buAutoNum type="arabicPeriod"/>
            </a:pPr>
            <a:r>
              <a:rPr kumimoji="0" lang="en-US" altLang="en-US" b="0" i="0" u="none" strike="noStrike" cap="none" normalizeH="0" baseline="0" dirty="0">
                <a:ln>
                  <a:noFill/>
                </a:ln>
                <a:solidFill>
                  <a:srgbClr val="323E48"/>
                </a:solidFill>
                <a:effectLst/>
              </a:rPr>
              <a:t>Click </a:t>
            </a:r>
            <a:r>
              <a:rPr kumimoji="0" lang="en-US" altLang="en-US" b="1" i="0" u="none" strike="noStrike" cap="none" normalizeH="0" baseline="0" dirty="0">
                <a:ln>
                  <a:noFill/>
                </a:ln>
                <a:solidFill>
                  <a:srgbClr val="323E48"/>
                </a:solidFill>
                <a:effectLst/>
              </a:rPr>
              <a:t>Save</a:t>
            </a:r>
            <a:r>
              <a:rPr kumimoji="0" lang="en-US" altLang="en-US" b="0" i="0" u="none" strike="noStrike" cap="none" normalizeH="0" baseline="0" dirty="0">
                <a:ln>
                  <a:noFill/>
                </a:ln>
                <a:solidFill>
                  <a:srgbClr val="323E48"/>
                </a:solidFill>
                <a:effectLst/>
              </a:rPr>
              <a:t> .</a:t>
            </a:r>
          </a:p>
          <a:p>
            <a:pPr marL="342900" marR="0" lvl="0" indent="-342900" algn="just" defTabSz="914400" rtl="0" eaLnBrk="0" fontAlgn="base" latinLnBrk="0" hangingPunct="0">
              <a:lnSpc>
                <a:spcPct val="100000"/>
              </a:lnSpc>
              <a:spcBef>
                <a:spcPct val="0"/>
              </a:spcBef>
              <a:spcAft>
                <a:spcPct val="0"/>
              </a:spcAft>
              <a:buClrTx/>
              <a:buSzTx/>
              <a:buFont typeface="+mj-lt"/>
              <a:buAutoNum type="arabicPeriod"/>
              <a:tabLst/>
            </a:pPr>
            <a:endParaRPr kumimoji="0" lang="en-US" altLang="en-US" sz="2000" b="0" i="0" u="none" strike="noStrike" cap="none" normalizeH="0" baseline="0" dirty="0">
              <a:ln>
                <a:noFill/>
              </a:ln>
              <a:solidFill>
                <a:schemeClr val="tx1"/>
              </a:solidFill>
              <a:effectLst/>
            </a:endParaRPr>
          </a:p>
        </p:txBody>
      </p:sp>
      <p:pic>
        <p:nvPicPr>
          <p:cNvPr id="11" name="Picture 10" descr="A screenshot of a computer&#10;&#10;Description automatically generated">
            <a:extLst>
              <a:ext uri="{FF2B5EF4-FFF2-40B4-BE49-F238E27FC236}">
                <a16:creationId xmlns:a16="http://schemas.microsoft.com/office/drawing/2014/main" id="{D36063DE-108E-1A09-6A6F-534D57870DE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77543" y="1700209"/>
            <a:ext cx="6691209" cy="4101787"/>
          </a:xfrm>
          <a:prstGeom prst="rect">
            <a:avLst/>
          </a:prstGeom>
        </p:spPr>
      </p:pic>
      <p:pic>
        <p:nvPicPr>
          <p:cNvPr id="12" name="Picture 11" descr="A rainbow colored circle in a black background&#10;&#10;Description automatically generated">
            <a:extLst>
              <a:ext uri="{FF2B5EF4-FFF2-40B4-BE49-F238E27FC236}">
                <a16:creationId xmlns:a16="http://schemas.microsoft.com/office/drawing/2014/main" id="{68CC08CE-1E7F-75D7-9CA2-8447AC8C55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666085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6F1BE708-ED9D-7FE0-59E2-88A9F8C27734}"/>
              </a:ext>
            </a:extLst>
          </p:cNvPr>
          <p:cNvGraphicFramePr>
            <a:graphicFrameLocks noChangeAspect="1"/>
          </p:cNvGraphicFramePr>
          <p:nvPr>
            <p:custDataLst>
              <p:tags r:id="rId1"/>
            </p:custDataLst>
            <p:extLst>
              <p:ext uri="{D42A27DB-BD31-4B8C-83A1-F6EECF244321}">
                <p14:modId xmlns:p14="http://schemas.microsoft.com/office/powerpoint/2010/main" val="1682422043"/>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5" name="think-cell data - do not delete" hidden="1">
                        <a:extLst>
                          <a:ext uri="{FF2B5EF4-FFF2-40B4-BE49-F238E27FC236}">
                            <a16:creationId xmlns:a16="http://schemas.microsoft.com/office/drawing/2014/main" id="{6F1BE708-ED9D-7FE0-59E2-88A9F8C27734}"/>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3DB2A81-2B4F-D740-EC1B-0AE045A4E989}"/>
              </a:ext>
            </a:extLst>
          </p:cNvPr>
          <p:cNvSpPr>
            <a:spLocks noGrp="1"/>
          </p:cNvSpPr>
          <p:nvPr>
            <p:ph type="title"/>
          </p:nvPr>
        </p:nvSpPr>
        <p:spPr/>
        <p:txBody>
          <a:bodyPr vert="horz">
            <a:normAutofit/>
          </a:bodyPr>
          <a:lstStyle/>
          <a:p>
            <a:r>
              <a:rPr lang="en-IN" b="0" i="0" u="none" strike="noStrike" dirty="0">
                <a:solidFill>
                  <a:srgbClr val="323E48"/>
                </a:solidFill>
                <a:effectLst/>
                <a:latin typeface="+mn-lt"/>
              </a:rPr>
              <a:t>Creating a Compliance Partner in Entra</a:t>
            </a:r>
            <a:br>
              <a:rPr lang="en-IN" b="0" i="0" u="none" strike="noStrike" dirty="0">
                <a:solidFill>
                  <a:srgbClr val="323E48"/>
                </a:solidFill>
                <a:effectLst/>
                <a:latin typeface="+mn-lt"/>
              </a:rPr>
            </a:br>
            <a:endParaRPr lang="en-US" dirty="0">
              <a:latin typeface="+mn-lt"/>
            </a:endParaRPr>
          </a:p>
        </p:txBody>
      </p:sp>
      <p:sp>
        <p:nvSpPr>
          <p:cNvPr id="3" name="Content Placeholder 2">
            <a:extLst>
              <a:ext uri="{FF2B5EF4-FFF2-40B4-BE49-F238E27FC236}">
                <a16:creationId xmlns:a16="http://schemas.microsoft.com/office/drawing/2014/main" id="{F7493232-C037-0DAF-71BD-E66CFEF939E3}"/>
              </a:ext>
            </a:extLst>
          </p:cNvPr>
          <p:cNvSpPr>
            <a:spLocks noGrp="1"/>
          </p:cNvSpPr>
          <p:nvPr>
            <p:ph idx="1"/>
          </p:nvPr>
        </p:nvSpPr>
        <p:spPr>
          <a:xfrm>
            <a:off x="838200" y="1499053"/>
            <a:ext cx="10515600" cy="4351338"/>
          </a:xfrm>
        </p:spPr>
        <p:txBody>
          <a:bodyPr>
            <a:normAutofit fontScale="70000" lnSpcReduction="20000"/>
          </a:bodyPr>
          <a:lstStyle/>
          <a:p>
            <a:pPr algn="just"/>
            <a:r>
              <a:rPr lang="en-US" dirty="0"/>
              <a:t>Click on Open Consent URL</a:t>
            </a:r>
          </a:p>
          <a:p>
            <a:pPr algn="just"/>
            <a:r>
              <a:rPr lang="en-IN" dirty="0">
                <a:solidFill>
                  <a:srgbClr val="323E48"/>
                </a:solidFill>
                <a:highlight>
                  <a:srgbClr val="FFFFFF"/>
                </a:highlight>
              </a:rPr>
              <a:t>E</a:t>
            </a:r>
            <a:r>
              <a:rPr lang="en-IN" b="0" i="0" u="none" strike="noStrike" dirty="0">
                <a:solidFill>
                  <a:srgbClr val="323E48"/>
                </a:solidFill>
                <a:effectLst/>
                <a:highlight>
                  <a:srgbClr val="FFFFFF"/>
                </a:highlight>
              </a:rPr>
              <a:t>nter  </a:t>
            </a:r>
            <a:r>
              <a:rPr lang="en-IN" b="0" i="0" u="none" strike="noStrike" dirty="0">
                <a:solidFill>
                  <a:srgbClr val="323E48"/>
                </a:solidFill>
                <a:effectLst/>
              </a:rPr>
              <a:t>Entra ID</a:t>
            </a:r>
            <a:r>
              <a:rPr lang="en-IN" b="0" i="0" u="none" strike="noStrike" dirty="0">
                <a:solidFill>
                  <a:srgbClr val="323E48"/>
                </a:solidFill>
                <a:effectLst/>
                <a:highlight>
                  <a:srgbClr val="FFFFFF"/>
                </a:highlight>
              </a:rPr>
              <a:t> credentials and follow the onscreen instructions to grant the permissions requested by Microsoft.</a:t>
            </a:r>
          </a:p>
          <a:p>
            <a:pPr algn="just"/>
            <a:r>
              <a:rPr lang="en-IN" b="0" i="0" u="none" strike="noStrike" dirty="0">
                <a:solidFill>
                  <a:srgbClr val="323E48"/>
                </a:solidFill>
                <a:effectLst/>
                <a:highlight>
                  <a:srgbClr val="FFFFFF"/>
                </a:highlight>
              </a:rPr>
              <a:t>Click </a:t>
            </a:r>
            <a:r>
              <a:rPr lang="en-IN" b="1" i="0" u="none" strike="noStrike" dirty="0">
                <a:solidFill>
                  <a:srgbClr val="323E48"/>
                </a:solidFill>
                <a:effectLst/>
              </a:rPr>
              <a:t>Open Microsoft Endpoint Manager</a:t>
            </a:r>
            <a:endParaRPr lang="en-IN" dirty="0">
              <a:solidFill>
                <a:srgbClr val="323E48"/>
              </a:solidFill>
              <a:highlight>
                <a:srgbClr val="FFFFFF"/>
              </a:highlight>
            </a:endParaRPr>
          </a:p>
          <a:p>
            <a:pPr algn="just"/>
            <a:r>
              <a:rPr lang="en-IN" b="0" i="0" u="none" strike="noStrike" dirty="0">
                <a:solidFill>
                  <a:srgbClr val="323E48"/>
                </a:solidFill>
                <a:effectLst/>
              </a:rPr>
              <a:t>Click </a:t>
            </a:r>
            <a:r>
              <a:rPr lang="en-IN" b="1" i="0" u="none" strike="noStrike" dirty="0">
                <a:solidFill>
                  <a:srgbClr val="323E48"/>
                </a:solidFill>
                <a:effectLst/>
              </a:rPr>
              <a:t>Add compliance partner</a:t>
            </a:r>
            <a:r>
              <a:rPr lang="en-IN" b="0" i="0" u="none" strike="noStrike" dirty="0">
                <a:solidFill>
                  <a:srgbClr val="323E48"/>
                </a:solidFill>
                <a:effectLst/>
              </a:rPr>
              <a:t>.</a:t>
            </a:r>
          </a:p>
          <a:p>
            <a:pPr algn="just"/>
            <a:r>
              <a:rPr lang="en-IN" b="0" i="0" u="none" strike="noStrike" dirty="0">
                <a:solidFill>
                  <a:srgbClr val="323E48"/>
                </a:solidFill>
                <a:effectLst/>
              </a:rPr>
              <a:t>Choose "JAMF Device Compliance" from the </a:t>
            </a:r>
            <a:r>
              <a:rPr lang="en-IN" b="1" i="0" u="none" strike="noStrike" dirty="0">
                <a:solidFill>
                  <a:srgbClr val="323E48"/>
                </a:solidFill>
                <a:effectLst/>
              </a:rPr>
              <a:t>Compliance partner</a:t>
            </a:r>
            <a:r>
              <a:rPr lang="en-IN" b="0" i="0" u="none" strike="noStrike" dirty="0">
                <a:solidFill>
                  <a:srgbClr val="323E48"/>
                </a:solidFill>
                <a:effectLst/>
              </a:rPr>
              <a:t> pop-up menu.</a:t>
            </a:r>
          </a:p>
          <a:p>
            <a:pPr algn="just"/>
            <a:r>
              <a:rPr lang="en-IN" b="0" i="0" u="none" strike="noStrike" dirty="0">
                <a:solidFill>
                  <a:srgbClr val="323E48"/>
                </a:solidFill>
                <a:effectLst/>
              </a:rPr>
              <a:t>Choose the platform as macOS from the </a:t>
            </a:r>
            <a:r>
              <a:rPr lang="en-IN" b="1" i="0" u="none" strike="noStrike" dirty="0">
                <a:solidFill>
                  <a:srgbClr val="323E48"/>
                </a:solidFill>
                <a:effectLst/>
              </a:rPr>
              <a:t>Platform</a:t>
            </a:r>
            <a:r>
              <a:rPr lang="en-IN" b="0" i="0" u="none" strike="noStrike" dirty="0">
                <a:solidFill>
                  <a:srgbClr val="323E48"/>
                </a:solidFill>
                <a:effectLst/>
              </a:rPr>
              <a:t> pop-up menu and click </a:t>
            </a:r>
            <a:r>
              <a:rPr lang="en-IN" b="1" i="0" u="none" strike="noStrike" dirty="0">
                <a:solidFill>
                  <a:srgbClr val="323E48"/>
                </a:solidFill>
                <a:effectLst/>
              </a:rPr>
              <a:t>Next</a:t>
            </a:r>
            <a:r>
              <a:rPr lang="en-IN" b="0" i="0" u="none" strike="noStrike" dirty="0">
                <a:solidFill>
                  <a:srgbClr val="323E48"/>
                </a:solidFill>
                <a:effectLst/>
              </a:rPr>
              <a:t>.</a:t>
            </a:r>
          </a:p>
          <a:p>
            <a:pPr algn="just"/>
            <a:r>
              <a:rPr lang="en-IN" b="0" i="0" u="none" strike="noStrike" dirty="0">
                <a:solidFill>
                  <a:srgbClr val="323E48"/>
                </a:solidFill>
                <a:effectLst/>
                <a:highlight>
                  <a:srgbClr val="FFFFFF"/>
                </a:highlight>
              </a:rPr>
              <a:t>Click </a:t>
            </a:r>
            <a:r>
              <a:rPr lang="en-IN" b="1" i="0" u="none" strike="noStrike" dirty="0">
                <a:solidFill>
                  <a:srgbClr val="323E48"/>
                </a:solidFill>
                <a:effectLst/>
              </a:rPr>
              <a:t>Add Groups</a:t>
            </a:r>
            <a:r>
              <a:rPr lang="en-IN" b="0" i="0" u="none" strike="noStrike" dirty="0">
                <a:solidFill>
                  <a:srgbClr val="323E48"/>
                </a:solidFill>
                <a:effectLst/>
                <a:highlight>
                  <a:srgbClr val="FFFFFF"/>
                </a:highlight>
              </a:rPr>
              <a:t> and choose the </a:t>
            </a:r>
            <a:r>
              <a:rPr lang="en-IN" b="0" i="0" u="none" strike="noStrike" dirty="0">
                <a:solidFill>
                  <a:srgbClr val="323E48"/>
                </a:solidFill>
                <a:effectLst/>
              </a:rPr>
              <a:t>Entra ID</a:t>
            </a:r>
            <a:r>
              <a:rPr lang="en-IN" b="0" i="0" u="none" strike="noStrike" dirty="0">
                <a:solidFill>
                  <a:srgbClr val="323E48"/>
                </a:solidFill>
                <a:effectLst/>
                <a:highlight>
                  <a:srgbClr val="FFFFFF"/>
                </a:highlight>
              </a:rPr>
              <a:t> user groups you want to use from the </a:t>
            </a:r>
            <a:r>
              <a:rPr lang="en-IN" b="1" i="0" u="none" strike="noStrike" dirty="0">
                <a:solidFill>
                  <a:srgbClr val="323E48"/>
                </a:solidFill>
                <a:effectLst/>
              </a:rPr>
              <a:t>Select groups to include</a:t>
            </a:r>
            <a:r>
              <a:rPr lang="en-IN" b="0" i="0" u="none" strike="noStrike" dirty="0">
                <a:solidFill>
                  <a:srgbClr val="323E48"/>
                </a:solidFill>
                <a:effectLst/>
                <a:highlight>
                  <a:srgbClr val="FFFFFF"/>
                </a:highlight>
              </a:rPr>
              <a:t> pop-up menu.</a:t>
            </a:r>
          </a:p>
          <a:p>
            <a:pPr algn="just"/>
            <a:r>
              <a:rPr lang="en-IN" b="0" i="0" u="none" strike="noStrike" dirty="0">
                <a:solidFill>
                  <a:srgbClr val="323E48"/>
                </a:solidFill>
                <a:effectLst/>
              </a:rPr>
              <a:t>Click </a:t>
            </a:r>
            <a:r>
              <a:rPr lang="en-IN" b="1" i="0" u="none" strike="noStrike" dirty="0">
                <a:solidFill>
                  <a:srgbClr val="323E48"/>
                </a:solidFill>
                <a:effectLst/>
              </a:rPr>
              <a:t>Select</a:t>
            </a:r>
            <a:r>
              <a:rPr lang="en-IN" b="0" i="0" u="none" strike="noStrike" dirty="0">
                <a:solidFill>
                  <a:srgbClr val="323E48"/>
                </a:solidFill>
                <a:effectLst/>
              </a:rPr>
              <a:t> and then click </a:t>
            </a:r>
            <a:r>
              <a:rPr lang="en-IN" b="1" i="0" u="none" strike="noStrike" dirty="0">
                <a:solidFill>
                  <a:srgbClr val="323E48"/>
                </a:solidFill>
                <a:effectLst/>
              </a:rPr>
              <a:t>Next</a:t>
            </a:r>
            <a:r>
              <a:rPr lang="en-IN" b="0" i="0" u="none" strike="noStrike" dirty="0">
                <a:solidFill>
                  <a:srgbClr val="323E48"/>
                </a:solidFill>
                <a:effectLst/>
              </a:rPr>
              <a:t>.</a:t>
            </a:r>
          </a:p>
          <a:p>
            <a:pPr algn="just"/>
            <a:r>
              <a:rPr lang="en-IN" b="0" i="0" u="none" strike="noStrike" dirty="0">
                <a:solidFill>
                  <a:srgbClr val="323E48"/>
                </a:solidFill>
                <a:effectLst/>
              </a:rPr>
              <a:t>Review your configuration and then click </a:t>
            </a:r>
            <a:r>
              <a:rPr lang="en-IN" b="1" i="0" u="none" strike="noStrike" dirty="0">
                <a:solidFill>
                  <a:srgbClr val="323E48"/>
                </a:solidFill>
                <a:effectLst/>
              </a:rPr>
              <a:t>Create</a:t>
            </a:r>
            <a:r>
              <a:rPr lang="en-IN" b="0" i="0" u="none" strike="noStrike" dirty="0">
                <a:solidFill>
                  <a:srgbClr val="323E48"/>
                </a:solidFill>
                <a:effectLst/>
              </a:rPr>
              <a:t>.</a:t>
            </a:r>
          </a:p>
          <a:p>
            <a:pPr algn="just"/>
            <a:r>
              <a:rPr lang="en-IN" b="0" i="0" u="none" strike="noStrike" dirty="0">
                <a:solidFill>
                  <a:srgbClr val="323E48"/>
                </a:solidFill>
                <a:effectLst/>
                <a:highlight>
                  <a:srgbClr val="FFFFFF"/>
                </a:highlight>
              </a:rPr>
              <a:t>Navigate back to the </a:t>
            </a:r>
            <a:r>
              <a:rPr lang="en-IN" b="0" i="0" u="none" strike="noStrike" dirty="0">
                <a:solidFill>
                  <a:srgbClr val="323E48"/>
                </a:solidFill>
                <a:effectLst/>
              </a:rPr>
              <a:t>JAMF</a:t>
            </a:r>
            <a:r>
              <a:rPr lang="en-IN" b="0" i="0" u="none" strike="noStrike" dirty="0">
                <a:solidFill>
                  <a:srgbClr val="323E48"/>
                </a:solidFill>
                <a:effectLst/>
                <a:highlight>
                  <a:srgbClr val="FFFFFF"/>
                </a:highlight>
              </a:rPr>
              <a:t> </a:t>
            </a:r>
            <a:r>
              <a:rPr lang="en-IN" b="1" i="0" u="none" strike="noStrike" dirty="0">
                <a:solidFill>
                  <a:srgbClr val="323E48"/>
                </a:solidFill>
                <a:effectLst/>
              </a:rPr>
              <a:t>Cloud Connector</a:t>
            </a:r>
            <a:r>
              <a:rPr lang="en-IN" b="0" i="0" u="none" strike="noStrike" dirty="0">
                <a:solidFill>
                  <a:srgbClr val="323E48"/>
                </a:solidFill>
                <a:effectLst/>
                <a:highlight>
                  <a:srgbClr val="FFFFFF"/>
                </a:highlight>
              </a:rPr>
              <a:t> tab and click </a:t>
            </a:r>
            <a:r>
              <a:rPr lang="en-IN" b="1" i="0" u="none" strike="noStrike" dirty="0">
                <a:solidFill>
                  <a:srgbClr val="323E48"/>
                </a:solidFill>
                <a:effectLst/>
              </a:rPr>
              <a:t>Confirm</a:t>
            </a:r>
          </a:p>
          <a:p>
            <a:pPr algn="just"/>
            <a:r>
              <a:rPr lang="en-IN" b="0" i="0" u="none" strike="noStrike" dirty="0">
                <a:solidFill>
                  <a:srgbClr val="323E48"/>
                </a:solidFill>
                <a:effectLst/>
                <a:highlight>
                  <a:srgbClr val="FFFFFF"/>
                </a:highlight>
              </a:rPr>
              <a:t> The success or failure of the connection displays on the </a:t>
            </a:r>
            <a:r>
              <a:rPr lang="en-IN" b="1" i="0" u="none" strike="noStrike" dirty="0">
                <a:solidFill>
                  <a:srgbClr val="323E48"/>
                </a:solidFill>
                <a:effectLst/>
              </a:rPr>
              <a:t>Device Compliance</a:t>
            </a:r>
            <a:r>
              <a:rPr lang="en-IN" b="0" i="0" u="none" strike="noStrike" dirty="0">
                <a:solidFill>
                  <a:srgbClr val="323E48"/>
                </a:solidFill>
                <a:effectLst/>
                <a:highlight>
                  <a:srgbClr val="FFFFFF"/>
                </a:highlight>
              </a:rPr>
              <a:t> settings page.</a:t>
            </a:r>
            <a:endParaRPr lang="en-IN" b="0" i="0" u="none" strike="noStrike" dirty="0">
              <a:solidFill>
                <a:srgbClr val="323E48"/>
              </a:solidFill>
              <a:effectLst/>
            </a:endParaRPr>
          </a:p>
          <a:p>
            <a:pPr algn="just"/>
            <a:endParaRPr lang="en-IN" b="0" i="0" u="none" strike="noStrike" dirty="0">
              <a:solidFill>
                <a:srgbClr val="323E48"/>
              </a:solidFill>
              <a:effectLst/>
            </a:endParaRPr>
          </a:p>
          <a:p>
            <a:pPr algn="just"/>
            <a:endParaRPr lang="en-IN" b="0" i="0" u="none" strike="noStrike" dirty="0">
              <a:solidFill>
                <a:srgbClr val="323E48"/>
              </a:solidFill>
              <a:effectLst/>
            </a:endParaRPr>
          </a:p>
          <a:p>
            <a:pPr algn="just"/>
            <a:endParaRPr lang="en-US" dirty="0"/>
          </a:p>
        </p:txBody>
      </p:sp>
      <p:pic>
        <p:nvPicPr>
          <p:cNvPr id="6" name="Picture 5" descr="A rainbow colored circle in a black background&#10;&#10;Description automatically generated">
            <a:extLst>
              <a:ext uri="{FF2B5EF4-FFF2-40B4-BE49-F238E27FC236}">
                <a16:creationId xmlns:a16="http://schemas.microsoft.com/office/drawing/2014/main" id="{B088CDC1-1F56-5697-819F-E85084ED15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4224751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2146EDEC-DE36-3D9D-3EBA-DF705323153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20" y="1282"/>
            <a:ext cx="12191980" cy="6856718"/>
          </a:xfrm>
          <a:prstGeom prst="rect">
            <a:avLst/>
          </a:prstGeom>
        </p:spPr>
      </p:pic>
      <p:pic>
        <p:nvPicPr>
          <p:cNvPr id="5" name="Picture 4" descr="A rainbow colored circle in a black background&#10;&#10;Description automatically generated">
            <a:extLst>
              <a:ext uri="{FF2B5EF4-FFF2-40B4-BE49-F238E27FC236}">
                <a16:creationId xmlns:a16="http://schemas.microsoft.com/office/drawing/2014/main" id="{44B2BEF1-BA76-12DF-FCC9-A7691A795E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3346575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54D98BBF-76F2-9928-1598-F4B79BF87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F3EE5F69-9788-B7BB-FDB9-6834A26305F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215205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4C6BB8FA-2FF9-BC2C-E0E6-953404C94B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13000B7D-17C3-FB60-FC67-E1E0AC577B90}"/>
              </a:ext>
            </a:extLst>
          </p:cNvPr>
          <p:cNvSpPr/>
          <p:nvPr/>
        </p:nvSpPr>
        <p:spPr>
          <a:xfrm>
            <a:off x="3893037" y="3096489"/>
            <a:ext cx="2094106" cy="4522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ainbow colored circle in a black background&#10;&#10;Description automatically generated">
            <a:extLst>
              <a:ext uri="{FF2B5EF4-FFF2-40B4-BE49-F238E27FC236}">
                <a16:creationId xmlns:a16="http://schemas.microsoft.com/office/drawing/2014/main" id="{DD63DBCD-C25A-4ED4-C5E7-7FC21938B2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824025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93BD155B-A375-BE0A-5F2D-5CE69E3CBB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04" y="0"/>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DC488AA7-A5E6-A336-BFF2-3121D41964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923502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A91DCC4F-8B26-02AD-7009-CA8A2D24443D}"/>
              </a:ext>
            </a:extLst>
          </p:cNvPr>
          <p:cNvPicPr>
            <a:picLocks noChangeAspect="1"/>
          </p:cNvPicPr>
          <p:nvPr/>
        </p:nvPicPr>
        <p:blipFill>
          <a:blip r:embed="rId2"/>
          <a:stretch>
            <a:fillRect/>
          </a:stretch>
        </p:blipFill>
        <p:spPr>
          <a:xfrm>
            <a:off x="643467" y="1506982"/>
            <a:ext cx="10905066" cy="3844035"/>
          </a:xfrm>
          <a:prstGeom prst="rect">
            <a:avLst/>
          </a:prstGeom>
        </p:spPr>
      </p:pic>
      <p:pic>
        <p:nvPicPr>
          <p:cNvPr id="6" name="Picture 5" descr="A rainbow colored circle in a black background&#10;&#10;Description automatically generated">
            <a:extLst>
              <a:ext uri="{FF2B5EF4-FFF2-40B4-BE49-F238E27FC236}">
                <a16:creationId xmlns:a16="http://schemas.microsoft.com/office/drawing/2014/main" id="{0B9833B3-4448-8008-F343-F450C9E3470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479197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computer screen&#10;&#10;Description automatically generated">
            <a:extLst>
              <a:ext uri="{FF2B5EF4-FFF2-40B4-BE49-F238E27FC236}">
                <a16:creationId xmlns:a16="http://schemas.microsoft.com/office/drawing/2014/main" id="{5A9C77B9-2085-C157-DCF1-6458332F738E}"/>
              </a:ext>
            </a:extLst>
          </p:cNvPr>
          <p:cNvPicPr>
            <a:picLocks noChangeAspect="1"/>
          </p:cNvPicPr>
          <p:nvPr/>
        </p:nvPicPr>
        <p:blipFill>
          <a:blip r:embed="rId2"/>
          <a:stretch>
            <a:fillRect/>
          </a:stretch>
        </p:blipFill>
        <p:spPr>
          <a:xfrm>
            <a:off x="0" y="0"/>
            <a:ext cx="6429375" cy="6858000"/>
          </a:xfrm>
          <a:prstGeom prst="rect">
            <a:avLst/>
          </a:prstGeom>
        </p:spPr>
      </p:pic>
      <p:pic>
        <p:nvPicPr>
          <p:cNvPr id="9" name="Picture 8" descr="A screenshot of a phone&#10;&#10;Description automatically generated">
            <a:extLst>
              <a:ext uri="{FF2B5EF4-FFF2-40B4-BE49-F238E27FC236}">
                <a16:creationId xmlns:a16="http://schemas.microsoft.com/office/drawing/2014/main" id="{AEC48199-13B0-0128-2EAD-4A15A58929D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2782" y="0"/>
            <a:ext cx="4059079" cy="6858000"/>
          </a:xfrm>
          <a:prstGeom prst="rect">
            <a:avLst/>
          </a:prstGeom>
        </p:spPr>
      </p:pic>
      <p:sp>
        <p:nvSpPr>
          <p:cNvPr id="10" name="Rectangle 9">
            <a:extLst>
              <a:ext uri="{FF2B5EF4-FFF2-40B4-BE49-F238E27FC236}">
                <a16:creationId xmlns:a16="http://schemas.microsoft.com/office/drawing/2014/main" id="{26C7FE2C-8DE8-053E-BB21-A6D03259ADFF}"/>
              </a:ext>
            </a:extLst>
          </p:cNvPr>
          <p:cNvSpPr/>
          <p:nvPr/>
        </p:nvSpPr>
        <p:spPr>
          <a:xfrm>
            <a:off x="137466" y="3526971"/>
            <a:ext cx="1572581" cy="33251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rainbow colored circle in a black background&#10;&#10;Description automatically generated">
            <a:extLst>
              <a:ext uri="{FF2B5EF4-FFF2-40B4-BE49-F238E27FC236}">
                <a16:creationId xmlns:a16="http://schemas.microsoft.com/office/drawing/2014/main" id="{5A67915C-7F77-540D-D0BB-74EE20CD9E7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7549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7BA01D49-E334-64BD-3807-09DA17593C2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F164B555-8980-C949-E3B1-B4B54CA29F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3345869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D553DEA-3868-7582-70D7-2BD7F560B460}"/>
              </a:ext>
            </a:extLst>
          </p:cNvPr>
          <p:cNvGraphicFramePr>
            <a:graphicFrameLocks noChangeAspect="1"/>
          </p:cNvGraphicFramePr>
          <p:nvPr>
            <p:custDataLst>
              <p:tags r:id="rId1"/>
            </p:custDataLst>
            <p:extLst>
              <p:ext uri="{D42A27DB-BD31-4B8C-83A1-F6EECF244321}">
                <p14:modId xmlns:p14="http://schemas.microsoft.com/office/powerpoint/2010/main" val="2834934199"/>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9D553DEA-3868-7582-70D7-2BD7F560B460}"/>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1BF3B6B-88BD-855D-E646-704C08E3C4BA}"/>
              </a:ext>
            </a:extLst>
          </p:cNvPr>
          <p:cNvSpPr>
            <a:spLocks noGrp="1"/>
          </p:cNvSpPr>
          <p:nvPr>
            <p:ph type="title"/>
          </p:nvPr>
        </p:nvSpPr>
        <p:spPr>
          <a:xfrm>
            <a:off x="5868557" y="1138036"/>
            <a:ext cx="5444382" cy="1402470"/>
          </a:xfrm>
        </p:spPr>
        <p:txBody>
          <a:bodyPr vert="horz" anchor="t">
            <a:normAutofit/>
          </a:bodyPr>
          <a:lstStyle/>
          <a:p>
            <a:r>
              <a:rPr lang="en-US" sz="3200"/>
              <a:t>Agenda</a:t>
            </a:r>
          </a:p>
        </p:txBody>
      </p:sp>
      <p:pic>
        <p:nvPicPr>
          <p:cNvPr id="5" name="Picture 4" descr="Mobile device with apps">
            <a:extLst>
              <a:ext uri="{FF2B5EF4-FFF2-40B4-BE49-F238E27FC236}">
                <a16:creationId xmlns:a16="http://schemas.microsoft.com/office/drawing/2014/main" id="{D5ACF169-5452-B30E-C82F-D5854D75CC00}"/>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2">
            <a:extLst>
              <a:ext uri="{FF2B5EF4-FFF2-40B4-BE49-F238E27FC236}">
                <a16:creationId xmlns:a16="http://schemas.microsoft.com/office/drawing/2014/main" id="{CE407475-9771-4FC5-C199-5E2616FC0B54}"/>
              </a:ext>
            </a:extLst>
          </p:cNvPr>
          <p:cNvGraphicFramePr>
            <a:graphicFrameLocks noGrp="1"/>
          </p:cNvGraphicFramePr>
          <p:nvPr>
            <p:ph idx="1"/>
            <p:extLst>
              <p:ext uri="{D42A27DB-BD31-4B8C-83A1-F6EECF244321}">
                <p14:modId xmlns:p14="http://schemas.microsoft.com/office/powerpoint/2010/main" val="80497963"/>
              </p:ext>
            </p:extLst>
          </p:nvPr>
        </p:nvGraphicFramePr>
        <p:xfrm>
          <a:off x="5868557" y="2551176"/>
          <a:ext cx="5444382" cy="359120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509919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Rectangle 7">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hat&#10;&#10;Description automatically generated">
            <a:extLst>
              <a:ext uri="{FF2B5EF4-FFF2-40B4-BE49-F238E27FC236}">
                <a16:creationId xmlns:a16="http://schemas.microsoft.com/office/drawing/2014/main" id="{7159A1A9-DE3B-E342-2E62-E6C2C812D8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EF04D43B-B4F6-1B4E-7DEF-C3B20EE642AC}"/>
              </a:ext>
            </a:extLst>
          </p:cNvPr>
          <p:cNvSpPr/>
          <p:nvPr/>
        </p:nvSpPr>
        <p:spPr>
          <a:xfrm>
            <a:off x="10167256" y="5725885"/>
            <a:ext cx="1862447" cy="86491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1174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43695574-B3F7-0545-8B3C-E3F332532D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B8EC4805-622D-24F1-53B5-AF59D751BB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20210184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89F2A7A5-B46B-9C1F-C7A9-4167BE65AB8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415377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4092EEC-8D66-C148-58EA-0A2F90C92113}"/>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Verify Migration</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magnifying glass and a paper&#10;&#10;Description automatically generated">
            <a:extLst>
              <a:ext uri="{FF2B5EF4-FFF2-40B4-BE49-F238E27FC236}">
                <a16:creationId xmlns:a16="http://schemas.microsoft.com/office/drawing/2014/main" id="{2AC1378B-7436-E3D6-E95D-09711570BE42}"/>
              </a:ext>
            </a:extLst>
          </p:cNvPr>
          <p:cNvPicPr>
            <a:picLocks noChangeAspect="1"/>
          </p:cNvPicPr>
          <p:nvPr/>
        </p:nvPicPr>
        <p:blipFill>
          <a:blip r:embed="rId2"/>
          <a:stretch>
            <a:fillRect/>
          </a:stretch>
        </p:blipFill>
        <p:spPr>
          <a:xfrm>
            <a:off x="5560099" y="625683"/>
            <a:ext cx="5455380" cy="5455380"/>
          </a:xfrm>
          <a:prstGeom prst="rect">
            <a:avLst/>
          </a:prstGeom>
        </p:spPr>
      </p:pic>
      <p:pic>
        <p:nvPicPr>
          <p:cNvPr id="5" name="Picture 4" descr="A rainbow colored circle in a black background&#10;&#10;Description automatically generated">
            <a:extLst>
              <a:ext uri="{FF2B5EF4-FFF2-40B4-BE49-F238E27FC236}">
                <a16:creationId xmlns:a16="http://schemas.microsoft.com/office/drawing/2014/main" id="{4D34A5C8-6D65-6BD6-2C11-656B786AFC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3100463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8F4E6C7-B826-5CA4-4FDD-EB7EAFD3540C}"/>
              </a:ext>
            </a:extLst>
          </p:cNvPr>
          <p:cNvSpPr txBox="1"/>
          <p:nvPr/>
        </p:nvSpPr>
        <p:spPr>
          <a:xfrm>
            <a:off x="5541263" y="457200"/>
            <a:ext cx="6007608" cy="1929384"/>
          </a:xfrm>
          <a:prstGeom prst="rect">
            <a:avLst/>
          </a:prstGeom>
        </p:spPr>
        <p:txBody>
          <a:bodyPr vert="horz" lIns="91440" tIns="45720" rIns="91440" bIns="45720" rtlCol="0" anchor="ctr">
            <a:normAutofit/>
          </a:bodyPr>
          <a:lstStyle/>
          <a:p>
            <a:pPr>
              <a:lnSpc>
                <a:spcPct val="90000"/>
              </a:lnSpc>
              <a:spcAft>
                <a:spcPts val="600"/>
              </a:spcAft>
            </a:pPr>
            <a:r>
              <a:rPr lang="en-US" sz="2200" b="0" i="0" u="none" strike="noStrike" dirty="0">
                <a:effectLst/>
                <a:highlight>
                  <a:srgbClr val="FFFFFF"/>
                </a:highlight>
              </a:rPr>
              <a:t>Create a smart computer group to view Migration status</a:t>
            </a:r>
            <a:endParaRPr lang="en-US" sz="2200" dirty="0"/>
          </a:p>
        </p:txBody>
      </p:sp>
      <p:pic>
        <p:nvPicPr>
          <p:cNvPr id="7" name="Picture 6" descr="A green and white striped background&#10;&#10;Description automatically generated">
            <a:extLst>
              <a:ext uri="{FF2B5EF4-FFF2-40B4-BE49-F238E27FC236}">
                <a16:creationId xmlns:a16="http://schemas.microsoft.com/office/drawing/2014/main" id="{96332499-F877-7918-B531-6483DB444C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465" y="4450039"/>
            <a:ext cx="11261608" cy="2055243"/>
          </a:xfrm>
          <a:prstGeom prst="rect">
            <a:avLst/>
          </a:prstGeom>
        </p:spPr>
      </p:pic>
      <p:pic>
        <p:nvPicPr>
          <p:cNvPr id="4" name="Picture 3" descr="A white line on a green surface&#10;&#10;Description automatically generated">
            <a:extLst>
              <a:ext uri="{FF2B5EF4-FFF2-40B4-BE49-F238E27FC236}">
                <a16:creationId xmlns:a16="http://schemas.microsoft.com/office/drawing/2014/main" id="{3BDF4CE9-C0A0-F62D-5DD0-018122AB211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2465" y="2361619"/>
            <a:ext cx="11372998" cy="1705950"/>
          </a:xfrm>
          <a:prstGeom prst="rect">
            <a:avLst/>
          </a:prstGeom>
        </p:spPr>
      </p:pic>
      <p:sp>
        <p:nvSpPr>
          <p:cNvPr id="8" name="TextBox 7">
            <a:extLst>
              <a:ext uri="{FF2B5EF4-FFF2-40B4-BE49-F238E27FC236}">
                <a16:creationId xmlns:a16="http://schemas.microsoft.com/office/drawing/2014/main" id="{C1D06CDF-196F-4683-5AAD-8CB729736C4A}"/>
              </a:ext>
            </a:extLst>
          </p:cNvPr>
          <p:cNvSpPr txBox="1"/>
          <p:nvPr/>
        </p:nvSpPr>
        <p:spPr>
          <a:xfrm>
            <a:off x="643129" y="1911044"/>
            <a:ext cx="2521652" cy="369332"/>
          </a:xfrm>
          <a:prstGeom prst="rect">
            <a:avLst/>
          </a:prstGeom>
          <a:noFill/>
        </p:spPr>
        <p:txBody>
          <a:bodyPr wrap="none" rtlCol="0">
            <a:spAutoFit/>
          </a:bodyPr>
          <a:lstStyle/>
          <a:p>
            <a:r>
              <a:rPr lang="en-US" dirty="0"/>
              <a:t>To Find Device Migrated</a:t>
            </a:r>
          </a:p>
        </p:txBody>
      </p:sp>
      <p:sp>
        <p:nvSpPr>
          <p:cNvPr id="9" name="TextBox 8">
            <a:extLst>
              <a:ext uri="{FF2B5EF4-FFF2-40B4-BE49-F238E27FC236}">
                <a16:creationId xmlns:a16="http://schemas.microsoft.com/office/drawing/2014/main" id="{5AB1B266-791B-A76D-2F79-EB0639320B01}"/>
              </a:ext>
            </a:extLst>
          </p:cNvPr>
          <p:cNvSpPr txBox="1"/>
          <p:nvPr/>
        </p:nvSpPr>
        <p:spPr>
          <a:xfrm>
            <a:off x="643129" y="4096538"/>
            <a:ext cx="2991716" cy="369332"/>
          </a:xfrm>
          <a:prstGeom prst="rect">
            <a:avLst/>
          </a:prstGeom>
          <a:noFill/>
        </p:spPr>
        <p:txBody>
          <a:bodyPr wrap="none" rtlCol="0">
            <a:spAutoFit/>
          </a:bodyPr>
          <a:lstStyle/>
          <a:p>
            <a:r>
              <a:rPr lang="en-US" dirty="0"/>
              <a:t>To Find Device Yet to Migrate</a:t>
            </a:r>
          </a:p>
        </p:txBody>
      </p:sp>
      <p:sp>
        <p:nvSpPr>
          <p:cNvPr id="10" name="TextBox 9">
            <a:extLst>
              <a:ext uri="{FF2B5EF4-FFF2-40B4-BE49-F238E27FC236}">
                <a16:creationId xmlns:a16="http://schemas.microsoft.com/office/drawing/2014/main" id="{C0DF3077-4FB6-C4DA-6664-736D986320D2}"/>
              </a:ext>
            </a:extLst>
          </p:cNvPr>
          <p:cNvSpPr txBox="1"/>
          <p:nvPr/>
        </p:nvSpPr>
        <p:spPr>
          <a:xfrm>
            <a:off x="542977" y="604031"/>
            <a:ext cx="4533249" cy="1200329"/>
          </a:xfrm>
          <a:prstGeom prst="rect">
            <a:avLst/>
          </a:prstGeom>
          <a:noFill/>
        </p:spPr>
        <p:txBody>
          <a:bodyPr wrap="square" rtlCol="0">
            <a:spAutoFit/>
          </a:bodyPr>
          <a:lstStyle/>
          <a:p>
            <a:pPr algn="just"/>
            <a:r>
              <a:rPr lang="en-IN" b="1" dirty="0">
                <a:solidFill>
                  <a:srgbClr val="323E48"/>
                </a:solidFill>
                <a:highlight>
                  <a:srgbClr val="FFFF00"/>
                </a:highlight>
              </a:rPr>
              <a:t>D</a:t>
            </a:r>
            <a:r>
              <a:rPr lang="en-IN" b="1" i="0" u="none" strike="noStrike" dirty="0">
                <a:solidFill>
                  <a:srgbClr val="323E48"/>
                </a:solidFill>
                <a:effectLst/>
                <a:highlight>
                  <a:srgbClr val="FFFF00"/>
                </a:highlight>
              </a:rPr>
              <a:t>evices will be migrated to the Device Compliance integration after JamfAAD information has been collected and sent to Jamf Pro.</a:t>
            </a:r>
            <a:endParaRPr lang="en-US" b="1" dirty="0">
              <a:highlight>
                <a:srgbClr val="FFFF00"/>
              </a:highlight>
            </a:endParaRPr>
          </a:p>
        </p:txBody>
      </p:sp>
      <p:pic>
        <p:nvPicPr>
          <p:cNvPr id="11" name="Picture 10" descr="A rainbow colored circle in a black background&#10;&#10;Description automatically generated">
            <a:extLst>
              <a:ext uri="{FF2B5EF4-FFF2-40B4-BE49-F238E27FC236}">
                <a16:creationId xmlns:a16="http://schemas.microsoft.com/office/drawing/2014/main" id="{04DD62F5-D96A-56AA-0053-AACEC889C2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1126447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viceR.mov">
            <a:hlinkClick r:id="" action="ppaction://media"/>
            <a:extLst>
              <a:ext uri="{FF2B5EF4-FFF2-40B4-BE49-F238E27FC236}">
                <a16:creationId xmlns:a16="http://schemas.microsoft.com/office/drawing/2014/main" id="{BEABA892-A1CE-FC18-6742-0C31485CB8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43543"/>
            <a:ext cx="12197219" cy="6749142"/>
          </a:xfrm>
          <a:prstGeom prst="rect">
            <a:avLst/>
          </a:prstGeom>
        </p:spPr>
      </p:pic>
    </p:spTree>
    <p:extLst>
      <p:ext uri="{BB962C8B-B14F-4D97-AF65-F5344CB8AC3E}">
        <p14:creationId xmlns:p14="http://schemas.microsoft.com/office/powerpoint/2010/main" val="20900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6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D6BCC06-F771-35EF-5EA7-F45E5C963FEB}"/>
              </a:ext>
            </a:extLst>
          </p:cNvPr>
          <p:cNvGraphicFramePr>
            <a:graphicFrameLocks noChangeAspect="1"/>
          </p:cNvGraphicFramePr>
          <p:nvPr>
            <p:custDataLst>
              <p:tags r:id="rId1"/>
            </p:custDataLst>
            <p:extLst>
              <p:ext uri="{D42A27DB-BD31-4B8C-83A1-F6EECF244321}">
                <p14:modId xmlns:p14="http://schemas.microsoft.com/office/powerpoint/2010/main" val="3834709816"/>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BD6BCC06-F771-35EF-5EA7-F45E5C963FEB}"/>
                          </a:ext>
                        </a:extLst>
                      </p:cNvPr>
                      <p:cNvPicPr/>
                      <p:nvPr/>
                    </p:nvPicPr>
                    <p:blipFill>
                      <a:blip r:embed="rId4"/>
                      <a:stretch>
                        <a:fillRect/>
                      </a:stretch>
                    </p:blipFill>
                    <p:spPr>
                      <a:xfrm>
                        <a:off x="1588" y="1588"/>
                        <a:ext cx="1227"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97B6C7D-B0D6-25D3-8E4D-70B637E5E1F5}"/>
              </a:ext>
            </a:extLst>
          </p:cNvPr>
          <p:cNvSpPr>
            <a:spLocks noGrp="1"/>
          </p:cNvSpPr>
          <p:nvPr>
            <p:ph type="title"/>
          </p:nvPr>
        </p:nvSpPr>
        <p:spPr/>
        <p:txBody>
          <a:bodyPr vert="horz">
            <a:normAutofit/>
          </a:bodyPr>
          <a:lstStyle/>
          <a:p>
            <a:r>
              <a:rPr lang="en-IN" dirty="0">
                <a:latin typeface="+mn-lt"/>
                <a:ea typeface="+mn-ea"/>
                <a:cs typeface="+mn-cs"/>
              </a:rPr>
              <a:t>Key Considerations for Post-Migration</a:t>
            </a:r>
            <a:endParaRPr lang="en-US" dirty="0">
              <a:latin typeface="+mn-lt"/>
              <a:ea typeface="+mn-ea"/>
              <a:cs typeface="+mn-cs"/>
            </a:endParaRPr>
          </a:p>
        </p:txBody>
      </p:sp>
      <p:sp>
        <p:nvSpPr>
          <p:cNvPr id="3" name="Content Placeholder 2">
            <a:extLst>
              <a:ext uri="{FF2B5EF4-FFF2-40B4-BE49-F238E27FC236}">
                <a16:creationId xmlns:a16="http://schemas.microsoft.com/office/drawing/2014/main" id="{612D79D9-9FBC-2604-B904-F3E5F5B5F3D1}"/>
              </a:ext>
            </a:extLst>
          </p:cNvPr>
          <p:cNvSpPr>
            <a:spLocks noGrp="1"/>
          </p:cNvSpPr>
          <p:nvPr>
            <p:ph idx="1"/>
          </p:nvPr>
        </p:nvSpPr>
        <p:spPr/>
        <p:txBody>
          <a:bodyPr>
            <a:normAutofit/>
          </a:bodyPr>
          <a:lstStyle/>
          <a:p>
            <a:pPr algn="just"/>
            <a:r>
              <a:rPr lang="en-US" sz="2000" dirty="0"/>
              <a:t>All Intune entries previously visible will be removed following the migration.</a:t>
            </a:r>
          </a:p>
          <a:p>
            <a:pPr algn="just"/>
            <a:r>
              <a:rPr lang="en-US" sz="2000" dirty="0"/>
              <a:t>The JAMFAAD prompt will no longer appear if Single Sign-On (SSO) profiles are deployed to your devices.</a:t>
            </a:r>
          </a:p>
          <a:p>
            <a:pPr algn="just"/>
            <a:r>
              <a:rPr lang="en-US" sz="2000" dirty="0"/>
              <a:t>The macOS Intune Integration logs found in the History tab will be void of entries for devices registered after the migration.</a:t>
            </a:r>
          </a:p>
          <a:p>
            <a:pPr algn="just"/>
            <a:r>
              <a:rPr lang="en-US" sz="2000" dirty="0"/>
              <a:t>Attributes such as Computer AAD ID, User AAD ID, and Conditional Access inventory state will no longer display in the Local User Account tab.</a:t>
            </a:r>
          </a:p>
          <a:p>
            <a:pPr algn="just"/>
            <a:r>
              <a:rPr lang="en-US" sz="2000" dirty="0"/>
              <a:t>Any smart groups utilizing Conditional Access Inventory State criteria will cease updating calculations post-migration.</a:t>
            </a:r>
          </a:p>
          <a:p>
            <a:pPr algn="just"/>
            <a:r>
              <a:rPr lang="en-US" sz="2000" dirty="0"/>
              <a:t>It is critical to disable Conditional Access and enable Device Compliance simultaneously to maintain consistent policy enforcement.</a:t>
            </a:r>
          </a:p>
          <a:p>
            <a:pPr algn="just"/>
            <a:r>
              <a:rPr lang="en-US" sz="2000" dirty="0"/>
              <a:t>Multiple Cloud instance can be integrated with Single Entra ID.</a:t>
            </a:r>
          </a:p>
          <a:p>
            <a:pPr algn="just"/>
            <a:endParaRPr lang="en-US" sz="2400" dirty="0"/>
          </a:p>
        </p:txBody>
      </p:sp>
      <p:pic>
        <p:nvPicPr>
          <p:cNvPr id="10" name="Picture 9" descr="A rainbow colored circle in a black background&#10;&#10;Description automatically generated">
            <a:extLst>
              <a:ext uri="{FF2B5EF4-FFF2-40B4-BE49-F238E27FC236}">
                <a16:creationId xmlns:a16="http://schemas.microsoft.com/office/drawing/2014/main" id="{B693D235-308E-449B-1930-62980038139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3473132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0" name="Rectangle 9">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ny question marks on black background">
            <a:extLst>
              <a:ext uri="{FF2B5EF4-FFF2-40B4-BE49-F238E27FC236}">
                <a16:creationId xmlns:a16="http://schemas.microsoft.com/office/drawing/2014/main" id="{D2F89EA2-254C-7EA3-AC84-57C07F0CA2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2" b="-2"/>
          <a:stretch/>
        </p:blipFill>
        <p:spPr>
          <a:xfrm>
            <a:off x="20" y="10"/>
            <a:ext cx="12191979" cy="6857989"/>
          </a:xfrm>
          <a:prstGeom prst="rect">
            <a:avLst/>
          </a:prstGeom>
        </p:spPr>
      </p:pic>
      <p:sp>
        <p:nvSpPr>
          <p:cNvPr id="12" name="Rectangle 11">
            <a:extLst>
              <a:ext uri="{FF2B5EF4-FFF2-40B4-BE49-F238E27FC236}">
                <a16:creationId xmlns:a16="http://schemas.microsoft.com/office/drawing/2014/main" id="{9E9D00D9-C4F5-471E-BE2C-126CB112A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C63AA7-3B53-A746-0199-48959ED2CC10}"/>
              </a:ext>
            </a:extLst>
          </p:cNvPr>
          <p:cNvSpPr>
            <a:spLocks noGrp="1"/>
          </p:cNvSpPr>
          <p:nvPr>
            <p:ph type="title"/>
          </p:nvPr>
        </p:nvSpPr>
        <p:spPr>
          <a:xfrm>
            <a:off x="914400" y="914400"/>
            <a:ext cx="4892948" cy="3427867"/>
          </a:xfrm>
        </p:spPr>
        <p:txBody>
          <a:bodyPr vert="horz" lIns="91440" tIns="45720" rIns="91440" bIns="45720" rtlCol="0" anchor="t">
            <a:normAutofit/>
          </a:bodyPr>
          <a:lstStyle/>
          <a:p>
            <a:pPr>
              <a:lnSpc>
                <a:spcPct val="100000"/>
              </a:lnSpc>
            </a:pPr>
            <a:r>
              <a:rPr lang="en-US" sz="4000">
                <a:solidFill>
                  <a:srgbClr val="FFFFFF"/>
                </a:solidFill>
              </a:rPr>
              <a:t>Any questions</a:t>
            </a:r>
          </a:p>
        </p:txBody>
      </p:sp>
      <p:cxnSp>
        <p:nvCxnSpPr>
          <p:cNvPr id="14" name="Straight Connector 13">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1" name="Rectangle 10">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qr code with a few squares&#10;&#10;Description automatically generated">
            <a:extLst>
              <a:ext uri="{FF2B5EF4-FFF2-40B4-BE49-F238E27FC236}">
                <a16:creationId xmlns:a16="http://schemas.microsoft.com/office/drawing/2014/main" id="{F64A68B0-7149-5733-2BDD-080A6AFAFAF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844786" y="799034"/>
            <a:ext cx="5425410" cy="5259296"/>
          </a:xfrm>
          <a:prstGeom prst="rect">
            <a:avLst/>
          </a:prstGeom>
        </p:spPr>
      </p:pic>
      <p:sp>
        <p:nvSpPr>
          <p:cNvPr id="4" name="Title 1">
            <a:extLst>
              <a:ext uri="{FF2B5EF4-FFF2-40B4-BE49-F238E27FC236}">
                <a16:creationId xmlns:a16="http://schemas.microsoft.com/office/drawing/2014/main" id="{8A6FD3F2-F4AD-6044-E288-6D034B1CECF7}"/>
              </a:ext>
            </a:extLst>
          </p:cNvPr>
          <p:cNvSpPr txBox="1">
            <a:spLocks/>
          </p:cNvSpPr>
          <p:nvPr/>
        </p:nvSpPr>
        <p:spPr>
          <a:xfrm>
            <a:off x="903913" y="1351026"/>
            <a:ext cx="4036334" cy="2387600"/>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t>Join us here</a:t>
            </a:r>
          </a:p>
        </p:txBody>
      </p:sp>
      <p:sp>
        <p:nvSpPr>
          <p:cNvPr id="5" name="Content Placeholder 3">
            <a:extLst>
              <a:ext uri="{FF2B5EF4-FFF2-40B4-BE49-F238E27FC236}">
                <a16:creationId xmlns:a16="http://schemas.microsoft.com/office/drawing/2014/main" id="{0B44105B-0671-B126-3E49-916701C28265}"/>
              </a:ext>
            </a:extLst>
          </p:cNvPr>
          <p:cNvSpPr txBox="1">
            <a:spLocks/>
          </p:cNvSpPr>
          <p:nvPr/>
        </p:nvSpPr>
        <p:spPr>
          <a:xfrm>
            <a:off x="1002337" y="2028777"/>
            <a:ext cx="4036333" cy="1709849"/>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87000"/>
              <a:buFont typeface="Arial" panose="020B0604020202020204" pitchFamily="34" charset="0"/>
              <a:buNone/>
            </a:pPr>
            <a:r>
              <a:rPr lang="en-US" sz="2000" dirty="0"/>
              <a:t>Scan this QR code to join our community</a:t>
            </a:r>
          </a:p>
        </p:txBody>
      </p:sp>
    </p:spTree>
    <p:extLst>
      <p:ext uri="{BB962C8B-B14F-4D97-AF65-F5344CB8AC3E}">
        <p14:creationId xmlns:p14="http://schemas.microsoft.com/office/powerpoint/2010/main" val="3089630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diagram of a system&#10;&#10;Description automatically generated with medium confidence">
            <a:extLst>
              <a:ext uri="{FF2B5EF4-FFF2-40B4-BE49-F238E27FC236}">
                <a16:creationId xmlns:a16="http://schemas.microsoft.com/office/drawing/2014/main" id="{BC33B35A-75A7-F112-9F87-D93517A3BB2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20" y="1282"/>
            <a:ext cx="12191980" cy="6856718"/>
          </a:xfrm>
          <a:prstGeom prst="rect">
            <a:avLst/>
          </a:prstGeom>
        </p:spPr>
      </p:pic>
      <p:pic>
        <p:nvPicPr>
          <p:cNvPr id="6" name="Picture 5" descr="A rainbow colored circle in a black background&#10;&#10;Description automatically generated">
            <a:extLst>
              <a:ext uri="{FF2B5EF4-FFF2-40B4-BE49-F238E27FC236}">
                <a16:creationId xmlns:a16="http://schemas.microsoft.com/office/drawing/2014/main" id="{95411D5D-8944-1F32-CAA2-8C62BF43AD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450511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system&#10;&#10;Description automatically generated with medium confidence">
            <a:extLst>
              <a:ext uri="{FF2B5EF4-FFF2-40B4-BE49-F238E27FC236}">
                <a16:creationId xmlns:a16="http://schemas.microsoft.com/office/drawing/2014/main" id="{9C9E8C44-F8B3-172D-4A2D-148D1785ADA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a:off x="20" y="1282"/>
            <a:ext cx="12191980" cy="6856718"/>
          </a:xfrm>
          <a:prstGeom prst="rect">
            <a:avLst/>
          </a:prstGeom>
        </p:spPr>
      </p:pic>
      <p:pic>
        <p:nvPicPr>
          <p:cNvPr id="6" name="Picture 5" descr="A rainbow colored circle in a black background&#10;&#10;Description automatically generated">
            <a:extLst>
              <a:ext uri="{FF2B5EF4-FFF2-40B4-BE49-F238E27FC236}">
                <a16:creationId xmlns:a16="http://schemas.microsoft.com/office/drawing/2014/main" id="{FC0CFCB8-27EF-CFEF-745F-2225D316D80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88801"/>
            <a:ext cx="911192" cy="780085"/>
          </a:xfrm>
          <a:prstGeom prst="rect">
            <a:avLst/>
          </a:prstGeom>
        </p:spPr>
      </p:pic>
    </p:spTree>
    <p:extLst>
      <p:ext uri="{BB962C8B-B14F-4D97-AF65-F5344CB8AC3E}">
        <p14:creationId xmlns:p14="http://schemas.microsoft.com/office/powerpoint/2010/main" val="495706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diagram of a system&#10;&#10;Description automatically generated with medium confidence">
            <a:extLst>
              <a:ext uri="{FF2B5EF4-FFF2-40B4-BE49-F238E27FC236}">
                <a16:creationId xmlns:a16="http://schemas.microsoft.com/office/drawing/2014/main" id="{77E4BACF-751C-60DA-4463-91F1099A1FD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pic>
        <p:nvPicPr>
          <p:cNvPr id="4" name="Picture 3" descr="A rainbow colored circle in a black background&#10;&#10;Description automatically generated">
            <a:extLst>
              <a:ext uri="{FF2B5EF4-FFF2-40B4-BE49-F238E27FC236}">
                <a16:creationId xmlns:a16="http://schemas.microsoft.com/office/drawing/2014/main" id="{5363B98E-359E-5DB3-3C83-F4F1D368CEC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3459476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irds flying on a clear blue sky">
            <a:extLst>
              <a:ext uri="{FF2B5EF4-FFF2-40B4-BE49-F238E27FC236}">
                <a16:creationId xmlns:a16="http://schemas.microsoft.com/office/drawing/2014/main" id="{351A2A3F-BB35-7E9F-32B8-EF23031B7CD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5DC3370C-B686-DCB1-6BA3-51534C0B3F4F}"/>
              </a:ext>
            </a:extLst>
          </p:cNvPr>
          <p:cNvSpPr txBox="1">
            <a:spLocks/>
          </p:cNvSpPr>
          <p:nvPr/>
        </p:nvSpPr>
        <p:spPr>
          <a:xfrm>
            <a:off x="477981" y="1122363"/>
            <a:ext cx="4023360" cy="320413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dirty="0"/>
              <a:t>Why to Migrate</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1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1D63-E77D-59EF-9EFB-EF371379FB5A}"/>
              </a:ext>
            </a:extLst>
          </p:cNvPr>
          <p:cNvSpPr>
            <a:spLocks noGrp="1"/>
          </p:cNvSpPr>
          <p:nvPr>
            <p:ph type="title"/>
          </p:nvPr>
        </p:nvSpPr>
        <p:spPr>
          <a:xfrm>
            <a:off x="6679096" y="914400"/>
            <a:ext cx="4851912" cy="1097280"/>
          </a:xfrm>
        </p:spPr>
        <p:txBody>
          <a:bodyPr vert="horz" lIns="91440" tIns="45720" rIns="91440" bIns="45720" rtlCol="0" anchor="t">
            <a:normAutofit/>
          </a:bodyPr>
          <a:lstStyle/>
          <a:p>
            <a:pPr>
              <a:lnSpc>
                <a:spcPct val="100000"/>
              </a:lnSpc>
            </a:pPr>
            <a:r>
              <a:rPr lang="en-US" sz="3600" kern="1200" dirty="0">
                <a:solidFill>
                  <a:schemeClr val="tx1"/>
                </a:solidFill>
                <a:latin typeface="+mj-lt"/>
                <a:ea typeface="+mj-ea"/>
                <a:cs typeface="+mj-cs"/>
              </a:rPr>
              <a:t>Why to Migrate</a:t>
            </a:r>
          </a:p>
        </p:txBody>
      </p:sp>
      <p:pic>
        <p:nvPicPr>
          <p:cNvPr id="5" name="Content Placeholder 4" descr="apple Macintosh laptop isolated on white background">
            <a:extLst>
              <a:ext uri="{FF2B5EF4-FFF2-40B4-BE49-F238E27FC236}">
                <a16:creationId xmlns:a16="http://schemas.microsoft.com/office/drawing/2014/main" id="{3C793236-2666-4A58-881C-66D820CC1697}"/>
              </a:ext>
            </a:extLst>
          </p:cNvPr>
          <p:cNvPicPr>
            <a:picLocks noGrp="1" noChangeAspect="1"/>
          </p:cNvPicPr>
          <p:nvPr>
            <p:ph sz="half" idx="1"/>
          </p:nvPr>
        </p:nvPicPr>
        <p:blipFill rotWithShape="1">
          <a:blip r:embed="rId3" cstate="email">
            <a:extLst>
              <a:ext uri="{28A0092B-C50C-407E-A947-70E740481C1C}">
                <a14:useLocalDpi xmlns:a14="http://schemas.microsoft.com/office/drawing/2010/main"/>
              </a:ext>
            </a:extLst>
          </a:blip>
          <a:srcRect/>
          <a:stretch/>
        </p:blipFill>
        <p:spPr>
          <a:xfrm>
            <a:off x="20" y="914399"/>
            <a:ext cx="6095980" cy="5353523"/>
          </a:xfrm>
          <a:prstGeom prst="rect">
            <a:avLst/>
          </a:prstGeom>
        </p:spPr>
      </p:pic>
      <p:sp>
        <p:nvSpPr>
          <p:cNvPr id="4" name="Content Placeholder 3">
            <a:extLst>
              <a:ext uri="{FF2B5EF4-FFF2-40B4-BE49-F238E27FC236}">
                <a16:creationId xmlns:a16="http://schemas.microsoft.com/office/drawing/2014/main" id="{98FD5E2A-014E-C5A7-2816-B9DD042F9259}"/>
              </a:ext>
            </a:extLst>
          </p:cNvPr>
          <p:cNvSpPr>
            <a:spLocks noGrp="1"/>
          </p:cNvSpPr>
          <p:nvPr>
            <p:ph sz="half" idx="2"/>
          </p:nvPr>
        </p:nvSpPr>
        <p:spPr>
          <a:xfrm>
            <a:off x="6297768" y="1661386"/>
            <a:ext cx="5499279" cy="4636538"/>
          </a:xfrm>
        </p:spPr>
        <p:txBody>
          <a:bodyPr vert="horz" lIns="91440" tIns="45720" rIns="91440" bIns="45720" rtlCol="0">
            <a:normAutofit/>
          </a:bodyPr>
          <a:lstStyle/>
          <a:p>
            <a:pPr algn="just">
              <a:buFont typeface="Arial" panose="020B0604020202020204" pitchFamily="34" charset="0"/>
              <a:buChar char="•"/>
            </a:pPr>
            <a:endParaRPr lang="en-IN" sz="1800" dirty="0"/>
          </a:p>
          <a:p>
            <a:pPr algn="just">
              <a:buFont typeface="Arial" panose="020B0604020202020204" pitchFamily="34" charset="0"/>
              <a:buChar char="•"/>
            </a:pPr>
            <a:endParaRPr lang="en-IN" sz="1800" dirty="0"/>
          </a:p>
          <a:p>
            <a:pPr algn="just">
              <a:buFont typeface="Arial" panose="020B0604020202020204" pitchFamily="34" charset="0"/>
              <a:buChar char="•"/>
            </a:pPr>
            <a:r>
              <a:rPr lang="en-IN" sz="1800" dirty="0"/>
              <a:t>Transitioning to Partner Compliance Management API.</a:t>
            </a:r>
          </a:p>
          <a:p>
            <a:pPr algn="just">
              <a:buFont typeface="Arial" panose="020B0604020202020204" pitchFamily="34" charset="0"/>
              <a:buChar char="•"/>
            </a:pPr>
            <a:r>
              <a:rPr lang="en-IN" sz="1800" dirty="0"/>
              <a:t>Legacy Conditional Access API support ends September 1, 2024.</a:t>
            </a:r>
          </a:p>
          <a:p>
            <a:pPr algn="just">
              <a:buFont typeface="Arial" panose="020B0604020202020204" pitchFamily="34" charset="0"/>
              <a:buChar char="•"/>
            </a:pPr>
            <a:r>
              <a:rPr lang="en-IN" sz="1800" dirty="0"/>
              <a:t>Embrace macOS Device Compliance with the new API.</a:t>
            </a:r>
          </a:p>
          <a:p>
            <a:pPr algn="just">
              <a:buFont typeface="Arial" panose="020B0604020202020204" pitchFamily="34" charset="0"/>
              <a:buChar char="•"/>
            </a:pPr>
            <a:r>
              <a:rPr lang="en-IN" sz="1800" dirty="0"/>
              <a:t>Smooth migration paths are available.</a:t>
            </a:r>
          </a:p>
          <a:p>
            <a:pPr algn="just">
              <a:buFont typeface="Arial" panose="020B0604020202020204" pitchFamily="34" charset="0"/>
              <a:buChar char="•"/>
            </a:pPr>
            <a:r>
              <a:rPr lang="en-IN" sz="1800" dirty="0"/>
              <a:t>Legacy API operational until the 2024 deadline.</a:t>
            </a:r>
          </a:p>
        </p:txBody>
      </p:sp>
      <p:pic>
        <p:nvPicPr>
          <p:cNvPr id="3" name="Picture 2" descr="A rainbow colored circle in a black background&#10;&#10;Description automatically generated">
            <a:extLst>
              <a:ext uri="{FF2B5EF4-FFF2-40B4-BE49-F238E27FC236}">
                <a16:creationId xmlns:a16="http://schemas.microsoft.com/office/drawing/2014/main" id="{A04EBF7E-717F-FC5D-2949-2EEA293A3D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2008144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diagram of a computer&#10;&#10;Description automatically generated">
            <a:extLst>
              <a:ext uri="{FF2B5EF4-FFF2-40B4-BE49-F238E27FC236}">
                <a16:creationId xmlns:a16="http://schemas.microsoft.com/office/drawing/2014/main" id="{79ADADBA-2736-3EFC-4E4E-DD90FB9CDB1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5103"/>
            <a:ext cx="12086898" cy="6647793"/>
          </a:xfrm>
          <a:prstGeom prst="rect">
            <a:avLst/>
          </a:prstGeom>
        </p:spPr>
      </p:pic>
      <p:pic>
        <p:nvPicPr>
          <p:cNvPr id="5" name="Picture 4" descr="A rainbow colored circle in a black background&#10;&#10;Description automatically generated">
            <a:extLst>
              <a:ext uri="{FF2B5EF4-FFF2-40B4-BE49-F238E27FC236}">
                <a16:creationId xmlns:a16="http://schemas.microsoft.com/office/drawing/2014/main" id="{04309695-8FD2-4BED-9576-BB9288B8D8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269376" y="6077915"/>
            <a:ext cx="911192" cy="780085"/>
          </a:xfrm>
          <a:prstGeom prst="rect">
            <a:avLst/>
          </a:prstGeom>
        </p:spPr>
      </p:pic>
    </p:spTree>
    <p:extLst>
      <p:ext uri="{BB962C8B-B14F-4D97-AF65-F5344CB8AC3E}">
        <p14:creationId xmlns:p14="http://schemas.microsoft.com/office/powerpoint/2010/main" val="2180217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F261136-8609-EE4A-9D77-598CBFB666BB}">
  <we:reference id="b13a4f81-1ea9-49d2-804b-c62214ce8637" version="2.0.0.4" store="EXCatalog" storeType="EXCatalog"/>
  <we:alternateReferences/>
  <we:properties/>
  <we:bindings/>
  <we:snapshot xmlns:r="http://schemas.openxmlformats.org/officeDocument/2006/relationships"/>
</we:webextension>
</file>

<file path=docMetadata/LabelInfo.xml><?xml version="1.0" encoding="utf-8"?>
<clbl:labelList xmlns:clbl="http://schemas.microsoft.com/office/2020/mipLabelMetadata">
  <clbl:label id="{fdfed7bd-9f6a-44a1-b694-6e39c468c150}" enabled="0" method="" siteId="{fdfed7bd-9f6a-44a1-b694-6e39c468c150}" removed="1"/>
</clbl:labelList>
</file>

<file path=docProps/app.xml><?xml version="1.0" encoding="utf-8"?>
<Properties xmlns="http://schemas.openxmlformats.org/officeDocument/2006/extended-properties" xmlns:vt="http://schemas.openxmlformats.org/officeDocument/2006/docPropsVTypes">
  <TotalTime>568</TotalTime>
  <Words>1075</Words>
  <Application>Microsoft Macintosh PowerPoint</Application>
  <PresentationFormat>Widescreen</PresentationFormat>
  <Paragraphs>136</Paragraphs>
  <Slides>38</Slides>
  <Notes>1</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5" baseType="lpstr">
      <vt:lpstr>Aptos</vt:lpstr>
      <vt:lpstr>Aptos Display</vt:lpstr>
      <vt:lpstr>Arial</vt:lpstr>
      <vt:lpstr>Calibri</vt:lpstr>
      <vt:lpstr>Inter</vt:lpstr>
      <vt:lpstr>Office Theme</vt:lpstr>
      <vt:lpstr>think-cell Slide</vt:lpstr>
      <vt:lpstr>PowerPoint Presentation</vt:lpstr>
      <vt:lpstr>PowerPoint Presentation</vt:lpstr>
      <vt:lpstr>Agenda</vt:lpstr>
      <vt:lpstr>PowerPoint Presentation</vt:lpstr>
      <vt:lpstr>PowerPoint Presentation</vt:lpstr>
      <vt:lpstr>PowerPoint Presentation</vt:lpstr>
      <vt:lpstr>PowerPoint Presentation</vt:lpstr>
      <vt:lpstr>Why to Migrate</vt:lpstr>
      <vt:lpstr>PowerPoint Presentation</vt:lpstr>
      <vt:lpstr>PowerPoint Presentation</vt:lpstr>
      <vt:lpstr>PowerPoint Presentation</vt:lpstr>
      <vt:lpstr>PowerPoint Presentation</vt:lpstr>
      <vt:lpstr>PowerPoint Presentation</vt:lpstr>
      <vt:lpstr>PowerPoint Presentation</vt:lpstr>
      <vt:lpstr>Prerequisites</vt:lpstr>
      <vt:lpstr>Compliance Group</vt:lpstr>
      <vt:lpstr>PowerPoint Presentation</vt:lpstr>
      <vt:lpstr>PowerPoint Presentation</vt:lpstr>
      <vt:lpstr>PowerPoint Presentation</vt:lpstr>
      <vt:lpstr>Disable Partner Device Management</vt:lpstr>
      <vt:lpstr>Enable Device Compliance</vt:lpstr>
      <vt:lpstr>Creating a Compliance Partner in Entra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Considerations for Post-Migration</vt:lpstr>
      <vt:lpstr>Any 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USND (Shyam Sundar)</dc:creator>
  <cp:lastModifiedBy>USND (Shyam Sundar)</cp:lastModifiedBy>
  <cp:revision>1</cp:revision>
  <dcterms:created xsi:type="dcterms:W3CDTF">2024-04-14T07:29:13Z</dcterms:created>
  <dcterms:modified xsi:type="dcterms:W3CDTF">2024-04-29T15:43:47Z</dcterms:modified>
</cp:coreProperties>
</file>